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Ready for a Visit: тема урока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готовиться к визиту и говорить вежливо по-английски.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приглашении, времени, приветствии и благодарности. Урок соединяет слова о доме, семье, друзьях, одежде и правилах поведения в понятной жизненной ситуации для 5 класса.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визита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Visit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visit, guest, host, invitation и present помогают назвать участников визита и всё, что с ним связано. Они часто встречаются в коротких диалогах, поэтому их важно выучить заранее.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arrive и leave описывают, когда человек приходит и уходит. В школьных заданиях они помогают строить простые предложения о визите, времени встречи и завершении общения.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polite напоминает, как важно говорить hello, thank you и goodbye. Эти выражения делают речь естественной и помогают вести себя уважительно в гостях и дома.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arrive on time, bring a present, say hello, say thank you и get ready удобно использовать в упражнениях. Они показывают, как слова темы работают в реальной ситуации.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диалогов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подходит для переводов, чтения по ролям и мини-диалогов. Ученику легче говорить по-английски, когда слова связаны с понятными действиями перед визитом.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урока: слово, перевод, пример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английское слово с жизненной ситуацией и коротким примером.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нужные слова для чтения, перевода и составления простых предложений.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Getting Ready for a Visit, 5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подготовить перед визитом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invitation и понять, когда и куда идти. Затем ученик проверяет time и address, чтобы не опоздать и без ошибок найти нужное место.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вещи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собирают bag, phone, card и другие нужные предметы. Если визит небольшой, достаточно взять только самое необходимое, чтобы чувствовать себя спокойно и уверенно.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одежду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визита выбирают clean clothes, shoes и coat по погоде. Аккуратный внешний вид показывает уважение к хозяину и помогает произвести хорошее впечатление.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подарок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перед визитом готовят present или небольшой card. Такой знак внимания делает встречу приятнее и помогает начать разговор дружелюбно и вежливо.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ученику нужны слова, связанные с подготовкой к встрече, а не с описанием самого дома.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слова о времени и приглашении: именно они нужны, чтобы договориться о визите и говорить вежливо.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лексики темы Getting Ready for a Visit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подготовки к визиту на английском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порядок действий школьника перед визитом и на встрече.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5294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приглашения и ответа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like to come? — удобная фраза, когда нужно вежливо пригласить друга. Она звучит просто и подходит для короткого диалога в 5 классе.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благодарностью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the invitation. — это вежливый ответ на приглашение. Он помогает начать общение доброжелательно и сразу показывает хорошее отношение к хозяину.
</a:t>
            </a:r>
            <a:endParaRPr lang="en-US" sz="1082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come on Saturday? помогает уточнить время встречи. Такая реплика показывает, что собеседники договариваются о дне визита спокойно и понятно.
</a:t>
            </a:r>
            <a:endParaRPr lang="en-US" sz="117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sorry, I can’t come. используется, если прийти не получится. Важно ответить мягко и не забыть поблагодарить за приглашение.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договор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времени, например What time should I come? , делают разговор практичным. Они помогают быстро уточнить детали и избежать недоразумений перед визитом.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гостях: правила и слова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приходит в гости, он первым делом говорит hello или good evening. Такое начало разговора задаёт спокойный и дружелюбный тон всей встрече.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угощение, помощь или приглашение говорят thank you. В английском языке это простое слово особенно важно, потому что показывает уважение к хозяину.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гостях стараются не шуметь, не перебивать и не трогать вещи без разрешения. Такие правила помогают чувствовать себя комфортно и вести себя тактично.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говорят goodbye или see you later. Вежливое прощание завершает визит правильно и оставляет хорошее впечатление у хозяина и гостей.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человека вежливым гостем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гость не только знает слова, но и умеет пользоваться ими в нужный момент.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считаются пунктуальность и вежливые слова: именно они сильнее всего влияют на впечатление от визита.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темы Getting Ready for a Visit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 для визита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визита ребёнок выбирает чистую и опрятную одежду, чтобы выглядеть уместно и уверенно. Небольшой подарок в руках сразу показывает внимание к хозяевам и готовность к вежливой встрече.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Удобно, но красиво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Comfortable shoes помогают спокойно дойти до дома друзей или родственников и не чувствовать усталость. Для такого случая подходят вещи, которые выглядят neatly и не мешают двигаться.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и особое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различать everyday clothes и special clothes for a visit. Обычная одежда подходит для дома и прогулки, а для гостя лучше выбрать more suitable and tidy items.
</a:t>
            </a:r>
            <a:endParaRPr lang="en-US" sz="11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62661"/>
            <a:ext cx="4392900" cy="2086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у двери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начать визит, поблагодарить за приглашение и вежливо попрощаться.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короткие, легко запоминаются и подходят для начала и завершения визита вежливо и без лишних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по теме Getting Ready for a Visit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36523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6268" y="2593023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2882" y="2593023"/>
            <a:ext cx="299025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present — самый понятный знак внимания. Он показывает, что гость готовился к встрече и пришёл не с пустыми руками.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card помогает не забыть время, адрес и повод визита. Это особенно полезно, если встреча проходит не дома и нужно ничего не перепутать.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обувь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shoes делают внешний вид аккуратным и уместным. Для визита это важная деталь, потому что она показывает уважение к хозяевам дома.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сумка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bag удобно взять, если нужно сложить подарок, карточку или другие мелочи. Она помогает держать вещи в порядке и не забыть важное.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 зарядом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with a charged battery нужен, чтобы при необходимости позвонить, уточнить адрес или сообщить об изменении планов. Это помогает оставаться на 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возникла проблема перед визитом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школьник может спокойно решить типичные трудности перед встречей, используя простые вежливые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перед визитом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обычно начинается с вопроса о времени и дне встречи. Такие короткие реплики помогают быстро договориться и понять, свободен ли собеседник.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можно сказать I’d love to come или Thank you, I’ll be there. Эти фразы звучат дружелюбно и показывают, что приглашение принято с удовольствием.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приглашения важно уточнить, когда именно прийти. Фраза What time should I come? помогает назвать точное время и избежать путаницы.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такого типа состоят из нескольких коротких реплик и хорошо подходят для чтения по ролям. Ученики легко запоминают их, потому что речь идёт о знакомой жизненной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нужно на подготовку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времени особенно важен, если визит проходит после школы или вечером. Тогда легче не торопиться и ничего не забыть.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дорога, поэтому готовиться лучше заранее и проверять детали ещё до выхода.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 английского языка по теме Getting Ready for a Visit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в доме у друзей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у двери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politely greet the host и улыбнуться. Простое hello сразу создаёт дружелюбную атмосферу и показывает, что гость пришёл с уважением.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доме просят снять обувь, это нужно сделать без споров. Также важно говорить quietly, чтобы не мешать семье и не создавать шум.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сразу брать еду, игрушки или начинать игру. Лучше подождать, пока хозяева сами предложат угоститься или присоединиться к занятию.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ситуациях часто встречаются слова home, room, table, chair, game и family. Они помогают описывать простые действия и предметы в доме друзей.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урока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повторить слова, которые нужны для приглашения, визита и вежливого 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относятся к самым частым действиям гостя: пригласить, прийти, принести подарок и поблагодарить.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Getting Ready for a Visit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возвращаются в теме снова и снова, потому что они помогают говорить о приглашении, времени и вежливом поведении.
</a:t>
            </a:r>
            <a:endParaRPr lang="en-US" sz="1334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лексика делает тему удобной для запоминания: ученики быстрее начинают понимать приглашение, отвечать на него и вести простой диалог.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ключевой лексики темы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английские фразы для визита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заранее готовиться к визиту, выбирать подходящую одежду и говорить вежливые фразы. Эти навыки помогают школьнику чувствовать себя спокойно и уверенно в гостях.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2026-05-31T03:07:42Z</dcterms:created>
  <dcterms:modified xsi:type="dcterms:W3CDTF">2026-05-31T03:07:42Z</dcterms:modified>
</cp:coreProperties>
</file>