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life: повседневные действия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25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распорядок дня и привычки школьника на английском.
</a:t>
            </a:r>
            <a:endParaRPr lang="en-US" sz="325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daily life на уроках английского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daily life помогает говорить о себе простыми предложениями: когда встаёшь, что делаешь в школе, как отдыхаешь и чем занимаешься после уроков. На ней удобно тренировать Present Simple, вопросы с do/does и слова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88450" y="1507400"/>
            <a:ext cx="1395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daily routine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дня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go to bed завершает описание дня и хорошо сочетается со словами времени. Вместе с ней можно объяснить, во сколько обычно заканчивается вечер и начинается отдых.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после школы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come home, do homework, watch TV, play computer games и read books показывают, чем ученик занят дома. Они помогают говорить о повседневных привычках без сложных конструкций.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суток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morning, afternoon, evening и night помогают точно обозначать часть дня. С ними легко строить понятные фразы о том, когда школьник встаёт, учится, отдыхает или ложится спать.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Утренние действия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get up, wash, brush teeth, get dressed, have breakfast и leave home описывают начало дня. Эти слова часто встречаются в коротких рассказах о школьном расписании.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sometimes и never нужны для описания регулярности действий. Они делают рассказ о распорядке дня точнее и помогают показать, что происходит каждый день, а что — редко.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Typical school day: последовательность действий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повседневных действий и слов времени для устного рассказа.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занимают сон и уроки, а короткие промежутки остаются на дорогу, еду и хобби.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6 класса, без точных статистических данных.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дня: на что уходит время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школьника строится вокруг обязательных дел, поэтому свободное время нужно планировать особенно внимательно.
</a:t>
            </a:r>
            <a:endParaRPr lang="en-US" sz="129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Будний день и выходной: сравнение привычек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распорядок школьника в разные дни недели.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будни режим строже и плотнее, а в выходной больше времени на отдых, семью и прогулки.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таблица для 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life: школа как часть повседневной жизни
</a:t>
            </a:r>
            <a:endParaRPr lang="en-US" sz="271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классе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 classroom, где уже стоят desk и лежат учебники. На blackboard появляется тема урока, а ученики открывают schoolbag и готовятся работать. Такое начало помогает быстро включиться в школьный день и не отвлекаться на дорогу домой.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перемены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класса есть timetable, поэтому ученики знают, какой урок будет следующим. Во время lunch break можно отдохнуть, поговорить с друзьями и подготовиться к следующему занятию. Школа становится не только местом учёбы, но и частью общения.
</a:t>
            </a:r>
            <a:endParaRPr lang="en-US" sz="1189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 после уроков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заканчиваются, школьник собирает книги в schoolbag и идёт домой. В руках остаются тетради, дневник и задания на вечер. Так день продолжается за пределами класса, а школа остаётся важной частью повседневной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Meals and drinks: питание в течение дня
</a:t>
            </a:r>
            <a:endParaRPr lang="en-US" sz="3320" dirty="0"/>
          </a:p>
        </p:txBody>
      </p:sp>
      <p:sp>
        <p:nvSpPr>
          <p:cNvPr id="11" name="Text 2"/>
          <p:cNvSpPr txBox="1"/>
          <p:nvPr/>
        </p:nvSpPr>
        <p:spPr>
          <a:xfrm>
            <a:off x="3429325" y="146807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lunch важно есть достаточно, чтобы не чувствовать усталость. Подходят soup, sandwich, fruit и простая healthy food, которая легко усваивается.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14525" y="1468087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начать день с силой и вниманием. Часто школьники едят cereal, sandwich или fruit и пьют juice или воду перед уроками.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4293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приём пищи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Dinner завершает день и возвращает силы после учёбы и кружков. Регулярное питание помогает сохранять энергию, лучше запоминать слова и не уставать на уроках.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14525" y="3417325"/>
            <a:ext cx="2285400" cy="11758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берёт snack to school, чтобы не проголодаться между занятиями. Это может быть яблоко, йогурт или небольшой бутерброд.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406" y="1419450"/>
            <a:ext cx="16743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school activities: движение и спорт
</a:t>
            </a:r>
            <a:endParaRPr lang="en-US" sz="3373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домой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ученики walk home, чтобы немного отдохнуть и переключиться. Такая прогулка помогает размяться после сидения за партой и спокойно начать вечер.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виды спорта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play football или run with friends во дворе. Командные игры учат двигаться активнее, соблюдать правила и проводить время вместе.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ride a bike after school, особенно если погода хорошая. Велосипед помогает развивать выносливость и делает обычный день более подвижным.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и тренировки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Swim, dance или do exercises подходят тем, кто хочет оставаться бодрым. Небольшая тренировка после учёбы помогает снять усталость и улучшает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приходит домой, отдыхает несколько минут и проверяет timetable. Затем он понимает, какие предметы нужно выполнить сегодня.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важно prepare a schoolbag, достать учебники и тетради, а потом открыть нужные страницы. Это экономит время и помогает не забыть материалы.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заданий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ученик do homework, learn words и revise grammar. Обычно он идёт по порядку: сначала простое, потом более трудное.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вечера остаётся ещё раз всё проверить и убрать вещи на завтра. Такой порядок помогает закончить день спокойно и без спешки.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 and self-management: домашние задания и организация времени
</a:t>
            </a:r>
            <a:endParaRPr lang="en-US" sz="3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 and communication: друзья и общение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школьники часто встречаются с друзьями во дворе, идут домой вместе или обсуждают уроки. Такие ситуации помогают использовать простые фразы для общения и знакомиться с новой лексикой о дружбе и интересах.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 и лично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происходит не только в классе, но и в переписке, по телефону или во время прогулки. Важно уметь сказать, с кем ты разговариваешь, о чём пишешь и как проводишь время вместе.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рассказать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сказать, как часто он видится с друзьями, чем они занимаются и какие новости обсуждают. Это делает рассказ о daily life более живым и похожим на реальную школьную жизнь.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темы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подходят выражения best friend, classmates, hobby, message и conversation. Они помогают описывать не только близкого друга, но и отношения в классе, совместные занятия и короткие разговоры после уроков.
</a:t>
            </a:r>
            <a:endParaRPr lang="en-US" sz="121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экранное время обычно связано с уроками, электронными словарями и упражнениями. Развлекательные занятия легче затягивают и требуют контроля со стороны самого ученика.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Screen time: экранное время и его виды
</a:t>
            </a:r>
            <a:endParaRPr lang="en-US" sz="336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полезное использование экрана должно быть ограничено по цели и времени, а игры и видео лучше не превращать в основную часть дня.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грамматика для рассказа о привычках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нужен, когда мы говорим о привычках, расписании и действиях, которые повторяются каждый день, каждую неделю или регулярно в определённое время.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удобно строить короткие предложения о себе: I get up at 7 o’clock. We do homework every day. Такие фразы легко запомнить и использовать в устной речи.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лицо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подлежащее стоит в форме he, she или it, к глаголу обычно добавляется -s или -es: play — plays, go — goes, wash — washes.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грамматика помогает описывать обычный школьный день без лишней сложности. Ученик может говорить о себе, семье и друзьях, используя понятные и повторяющиеся модели.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Questions and negative forms in daily life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do/does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привычках, используют do и does: Do you get up early? Does he watch TV in the evening? Такие вопросы подходят для разговора о каждом дне.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такие вопросы обычно короткие и ясные: Yes, I do. No, she doesn’t. Эта форма помогает быстро поддержать диалог и не повторять всё предложение полностью.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чего человек не делает регулярно, используют don’t и doesn’t: I don’t play computer games every day. She doesn’t go to bed late on weekdays.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отрицания особенно полезны в теме daily life, потому что позволяют сравнивать привычки, уточнять распорядок дня и задавать одноклассникам простые личные вопросы.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311873"/>
            <a:ext cx="3856200" cy="92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наречия частотности помогают описывать регулярные действия и где они обычно стоят в предложении.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частотности делают описание привычек точнее. В английском языке они обычно стоят перед смысловым глаголом и помогают показать, как часто происходит действие.
</a:t>
            </a:r>
            <a:endParaRPr lang="en-US" sz="987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Daily life, составлено для презентации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наречия частотности в предложениях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talk about a daily routine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типичному порядку рассказа о дне школьника.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time and hobbies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после уроков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Маша любит читать в тихой комнате и отмечает любимые истории на полях. Иногда она берёт книгу с собой в парк, чтобы читать на скамейке и отдыхать на свежем воздухе.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Мяч, краски и музыка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выбирает разные занятия в зависимости от настроения. Сегодня он играет с мячом во дворе, а завтра рисует дома или слушает музыку в наушниках, когда хочет спокойно провести free time.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для всей недели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собирают монеты, другие играют в настольные игры или занимаются спортом. Такие хобби помогают отдыхать после уроков, узнавать новое и чувствовать, что свободное время проходит интересно.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день обычно складывается не из одного события, а из нескольких маленьких факторов: сна, еды, общения и движения. Всё это влияет на настроение и работоспособность.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 учебного примера,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a good day: что делает день удачным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полезные привычки преобладают, день проходит спокойнее и легче. Недосып и перегрузка быстро снижают настроение, даже когда уроки интересные.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0500" y="3266100"/>
            <a:ext cx="2232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7350" y="1507400"/>
            <a:ext cx="1395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8700" y="1507400"/>
            <a:ext cx="2790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in everyday life: правила безопасности в повседневных ситуациях
</a:t>
            </a:r>
            <a:endParaRPr lang="en-US" sz="3101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Экстренная помощь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опасной ситуации нужно знать, как вызвать emergency и назвать свой адрес или номер телефона. Такие навыки делают повседневную жизнь спокойнее и учат ответственности.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Электроприборы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нужно аккуратно обращаться с розетками, проводами и бытовой техникой. Нельзя трогать устройства мокрыми руками или включать их без разрешения взрослых, если они тебе незнакомы.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дорогой нужно смотреть на traffic lights, переходить street только в безопасном месте и не отвлекаться на телефон. Внимательность помогает избежать опасных ситуаций по пути в школу.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Незнакомцы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тебе обращается stranger, важно не уходить с ним и сразу сообщить взрослым. Школьник должен знать, кому можно доверять, а кому нельзя раскрывать личные данные.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интернете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Пароли, phone number и личные сообщения нельзя передавать посторонним. Безопасное поведение онлайн помогает защитить аккаунты, сохранить личную информацию и избежать неприятных ситуаций.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Daily life: основные языковые результаты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daily life помогает говорить о привычках, школе, еде, отдыхе и безопасности простыми, но точными фразами. Ученик 6 класса получает прочную основу для коротких рассказов о себе и своём дне.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2026-05-30T17:36:14Z</dcterms:created>
  <dcterms:modified xsi:type="dcterms:W3CDTF">2026-05-30T17:36:14Z</dcterms:modified>
</cp:coreProperties>
</file>