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и укрепление абсолютной монархии во 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религиозного раскола — к сильной королевской власти.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накануне больших потрясений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XVI века вера всё чаще становилась частью борьбы за власть, земли и влияние. Страна входила в кризис, который затронул и двор, и города, и провинции.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католики и гугеноты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Католики составляли большинство населения и опирались на традиционную церковь. Для многих французов она оставалась привычной основой жизни, поэтому любые перемены воспринимались с тревогой.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Гугеноты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Гугеноты были французскими протестантами, которые следовали учению Жана Кальвина. Среди них было много горожан и части дворян, особенно на юге и западе страны.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религии быстро превратились в спор о влиянии, должностях и власти. Из-за этого противостояние стало затрагивать не только церковь, но и всё государство.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 расколе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конфликт оказались втянуты разные слои населения: знать, горожане, священники и крестьяне. Поэтому религиозные войны стали для Франции не просто спором о вере, а общенациональной смутой.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религиозных войн во Франции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показывает, как один кризис переходил в другой, пока королевская власть не начала брать верх.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Франции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длились столкновения, тем заметнее становилась потребность в твёрдом центре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войны: резня в Васси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к войне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1562 году люди герцога де Гиза напали на гугенотов в городе Васси. Этот эпизод стал спусковым крючком для открытой религиозной войны во Франции.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 огне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Васси начались осады городов, вооружённые столкновения и перемирия, которые быстро нарушались. Ни одна из сторон не могла добиться прочного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в Васси показало, как быстро религиозный спор может превратиться в гражданскую войну. Франция вошла в период насилия, страха и политической нестабильности.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 придворные группировки в конфликте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религиозными лозунгами скрывалась борьба за земли, должности и власть. Поэтому конфликт между католиками и гугенотами быстро стал кризисом всего государства.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Монморанси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Монморанси также участвовали в придворной борьбе и старались сохранить собственные привилегии. Соперничество таких семей ослабляло единство страны и мешало короне действовать свободно.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Гизов был одним из самых влиятельных в стране и опирался на католические силы. Его представители стремились укрепить своё положение при дворе и влиять на политику короля.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Бурбоны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Бурбоны поддерживали гугенотов и рассчитывали усилить своё влияние в борьбе за престол и должности. Религиозные убеждения для них переплетались с династическими интересами.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Варфоломеевская ночь 1572 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 августе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свадебных торжеств в Париже начались массовые убийства гугенотов. Напряжение вспыхнуло внезапно и превратило праздничный город в место ужаса и насилия.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насилия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Погибли тысячи людей, а убийства и преследования вскоре охватили и другие города Франции. Событие показало, что конфликт вышел далеко за пределы столицы.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Варфоломеевская ночь стала знаком религиозной ненависти и слабости власти. После неё доверие между сторонами почти исчезло, а мир стал ещё более хрупким.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события религиозных войн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показывают, как конфликт шаг за шагом менял Францию и подталкивал её к усилению королевской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Франции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вспышка насилия убеждала французов в необходимости сильной центральной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династии Валуа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показал, что Франции нужна власть, которой будут подчиняться и знать, и провинции. Именно это открыло путь к укреплению монархии.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новой смуты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наследников возникла угроза новой борьбы за престол. Страна могла снова погрузиться в междоусобицу, если бы не появился более сильный претендент.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 века династия Валуа уже не могла уверенно управлять страной. Королевская власть теряла опору, а авторитет монарха заметно снижался.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Генриха III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Генрих III не смог примирить враждующие стороны и остановить распад страны. Его попытки договориться не снимали общего напряжения.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Генриха IV к короне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Генриха Наваррского к власти и укреплению королевского авторитета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Нантский эдикт 1598 года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1598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IV издаёт Нантский эдикт, чтобы остановить затянувшиеся религиозные войны и вернуть стране порядок после десятилетий насилия.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гугенотов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Гугеноты получают ограниченную свободу вероисповедания: они могут молиться в определённых местах и сохранять несколько укреплённых городов для защиты.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миру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не уравнял все веры, но снизил напряжение, помог восстановить хозяйство и создал условия для более спокойной жизни во Франции.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укрепляло власть Генриха IV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политика короля помогла людям вернуться к обычной жизни и сделала королевскую власть более полезной и заметной для всей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истории Франции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восстанавливались хозяйство и порядок, тем сильнее становилась корона: стабильность приносила деньги, поддержку городов и доверие подданных.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XIII и кардинал Ришельё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короля и министра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Ришельё стал главным помощником Людовика XIII и действовал в интересах короны. Вместе они стремились сделать власть короля более единой и решительной.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Ришельё королевская власть всё чаще вмешивалась в дела провинций и религиозных общин. Франция постепенно переходила от раздробленности к более строгому управлению.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феодалов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 ослаблял влияние крупных аристократов, которые привыкли вести собственную политику. Это уменьшало опасность мятежей и укрепляло порядок в государстве.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Ришельё усиливал центральную власть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Ограничение знати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Ришельё не позволял крупным феодалам держать частные армии и укреплять самостоятельность. Так он лишал их возможности открыто бросать вызов королю и его решениям.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Ослабление крепостей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Укреплённые замки и опорные пункты мятежников постепенно теряли значение. Это делало страну менее уязвимой для внутренних войн и локальных восстаний.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Подавление выступлений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действия против короны встречали жёсткий ответ. Ришельё стремился показать, что в стране должна существовать только одна высшая власть — власть короля.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Королевские чиновники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провинциях всё важнее становились чиновники, назначенные монархом. Они следили за исполнением приказов и помогали Парижу управлять страной более быстро и 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абсолютной монархии во Франции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не возник сразу: он складывался постепенно, когда король брал под контроль финансы, армию и управление на 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Франции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становились сословные ограничения и местная знать, тем больше власть сосредотачивалась у монарха и его администрации.
</a:t>
            </a:r>
            <a:endParaRPr lang="en-US" sz="11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24959"/>
            <a:ext cx="4376738" cy="16670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Генриха IV, Людовика XIII и Ришельё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трое действовали в одном направлении: прекращали смуту, усиливали короля и ослабляли силы, мешавшие единому управлению страной.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правители и министры поэтапно укрепляли французское государство и готовили переход к абсолютизму.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истории Франции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религиозных войн для общества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принесли огромные жертвы и страх. Многие семьи потеряли близких, а долгие годы насилия сделали жизнь в городах и деревнях особенно тяжёлой.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ремёсла и сельское хозяйство пострадали от осад, пожаров и разорения. Восстановление страны потребовало много времени и усилий.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и разобщённость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всё чаще смотрели друг на друга как на противников. Религиозный спор разрушал привычные связи между соседями, городами и целыми областями.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смуты многие стали ждать от короля защиты и мира. Это помогло усилить центральную власть, потому что сильное государство казалось необходимым.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Франция стала сильнее после кризиса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Власть Парижа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армия и управление всё больше зависели от столицы. Так Франция становилась более собранным государством, где местные силы уже не могли действовать самостоятельно.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Урок смуты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войны показали, что разделённая страна быстро погружается в хаос. Французам становилось ясно: без общего порядка мир сохранить невозможно.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Усиление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использовали желание людей жить спокойно и безопасно. Поэтому они расширяли свои права, чтобы решать споры и держать страну под контролем.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религиозного конфликта к абсолютизму
</a:t>
            </a:r>
            <a:pPr algn="l" indent="0" marL="0">
              <a:lnSpc>
                <a:spcPct val="80000"/>
              </a:lnSpc>
              <a:buNone/>
            </a:pPr>
            <a:r>
              <a:rPr lang="en-US" sz="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религиозный раскол и войны привели к усилению королевской власти и централизации во Франции.
</a:t>
            </a:r>
            <a:endParaRPr lang="en-US" sz="28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смуты к сильной Франции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разорили страну, но одновременно заставили французов искать порядок и единую власть. Благодаря Генриху IV, Людовику XIII и Ришельё Франция стала сильным централизованным государством.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2026-06-02T07:31:24Z</dcterms:created>
  <dcterms:modified xsi:type="dcterms:W3CDTF">2026-06-02T07:31:24Z</dcterms:modified>
</cp:coreProperties>
</file>