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и прошедшего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 через действие: точно, кратко,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уже знакомая часть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свойства глагола и прилагательного: называет признак предмета по действию, отвечает на вопросы какой? какая? какое? какие? и изменяется по родам, числам и падежам, согласуясь с существительным.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причастия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назвать признак без длинного объяснения: не «река, которая бежит», а «бегущая река». Одно слово делает описание яснее и экономит место в тексте.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делают речь живой и образной. Они особенно заметны в текстах о природе, событиях и школьной жизни, где важно показать действие и предмет одновременно.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позволяют заменить целое придаточное предложение одной формой. Благодаря этому текст становится короче, но смысл не теряется и звучит более собранно.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 прошедшее время: главное различие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время причастия связано со значением действия и выбором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причастий настоящего времени признак связан с происходящим действием, а у прошедшего — с уже выполненным. По суффиксу можно понять и время, и вид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«Причастия настоящего и прошедшего времени»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причастия настоящего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глагола к причастию через вид, залог и суффикс.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называют признак предмета, который сам действует: поющий мальчик, летящая птица, работающий человек. В слове одновременно слышны и действие, и его носитель.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образуются только от глаголов несовершенного вида, потому что они связаны с действием в процессе. От совершенного вида причастия настоящего времени не образуются.
</a:t>
            </a:r>
            <a:endParaRPr lang="en-US" sz="963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подсказывает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спряжении чаще пишутся -ущ-, -ющ-, а во II спряжении — -ащ-, -ящ-. Поэтому важно сначала определить спряжение глагола, а уже потом выбирать форму.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часто используются в описаниях природы, людей и событий. Они помогают передать движение, активность и происходящее прямо сейчас.
</a:t>
            </a:r>
            <a:endParaRPr lang="en-US" sz="9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испытывает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называют предмет, над которым действие совершается: читаемая книга, решаемая задача, изучаемый материал. В центре внимания оказывается не исполнитель, а объект действия.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 тоже образуются только от глаголов несовершенного вида. Это важно помнить, чтобы не искать такие формы у глаголов совершенного вида.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особенно удобны в учебных и научных текстах. Они позволяют точно и коротко описывать изучаемые явления, выполняемые задания и рассматриваемые объекты.
</a:t>
            </a:r>
            <a:endParaRPr lang="en-US" sz="1294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суффиксы -ем- и -им-. По этим суффиксам легко узнать форму, если правильно определить спряжение и понять, что предмет является объектом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настоящего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быстро определить тип причастия и связать его с исходным глаголом.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действительных форм чаще встречаются две группы суффиксов, у страдательных — две другие. Значит, по суффиксу можно сразу распознать значение и грамматическую группу.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«Причастия настоящего времени»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живом контексте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на дистанции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стадионе бегущий спортсмен резко ускоряется на последнем круге. Это слово не только называет действие, но и показывает признак участника забега в тот самый момент, когда он движется по дорожке.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играющая команда быстро передаёт мяч и меняет направление атаки. Причастие помогает увидеть не просто команду, а команду, которая сейчас действует, поэтому описание звучит динамично и точно.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интерактивной доске видна изучаемая тема с выделенными правилами и примерами. Здесь причастие подчёркивает, что материал находится в процессе изучения, а значит, связан с текущей работой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причастия прошедшего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основу инфинитива или основу прошедшего времени. Это помогает понять, от какого действия будет образована форма и какой суффикс потребуется.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действительных причастий прошедшего времени часто встречаются суффиксы -вш- и -ш-. Примеры: прочитавший, нёсший, увидевший. Они называют того, кто сам выполнил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страдательных причастий прошедшего времени употребляются суффиксы -енн-, -ённ-, -нн-, -т-. Примеры: написанный, решённый, открытый, взятый. Здесь важен результат действия.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обозначают признак по уже завершённому действию. Поэтому они подходят, когда нужно подчеркнуть, что результат уже есть и действие осталось в 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76306"/>
            <a:ext cx="3239400" cy="8146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прошедшего времени и 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типу причастия и суффиксам распознать формы прошедшего времени и понять, что действие уже завершено.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причастия называют признак по уже завершённому действию; по суффиксу можно определить их вид и 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причастий прошедшего времени в школьной грамматике русского языка
</a:t>
            </a:r>
            <a:endParaRPr lang="en-US" sz="7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причастия по смыслу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вид, время и нужный суффикс по значению глагола и роли предмета в 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помогает отличать полную форму от краткой и правильно писать слова, связанные с уже завершённым действием.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обычно пишутся две буквы Н.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 Н и НН в причастиях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само причастие и зависимые слова. Вместе они точнее называют признак предмета по действию, например: читающий вслух ученик, написанное вчера письмо.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уточняет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отвечает на вопрос какой? и раскрывает, какой именно предмет описывается. Он делает фразу более точной, не перегружая её отдельным придаточным предложением.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ставятся запятые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его обычно выделяют запятыми: Ученик, читающий вслух, отвечает у доски. Это важное правило пунктуации.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кратко передать и действие, и признак предмета. Поэтому он часто встречается в письменной речи, особенно в учебных и описательных текстах.
</a:t>
            </a:r>
            <a:endParaRPr lang="en-US" sz="9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двух времён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причастий связаны с действием, но различаются моментом этого действия и типичными суффиксами, по которым их легко узнавать.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процесс, прошедшее — результат уже завершённого действия; это главное различие для выбора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причастиях настоящего и прошедшего времени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причастий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суффиксах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пары -ущ-/-ющ- и -ащ-/-ящ-. Чтобы не ошибиться, нужно определить спряжение глагола и проверить, какая форма действительно возможна.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 или НН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путают полную и краткую форму. В полных страдательных причастиях прошедшего времени обычно пишется НН, а в краткой форме — одна Н.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похожи на причастия, но уже не связаны с действием. Например, крашеный отличается от прочитанного: первое может быть прилагательным, второе — причастием.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учитывать, кто выполняет действие и завершено ли оно. Тогда легко выбрать между формами вроде пишущий, слышащий, решаемый и избежать ошибок в тексте.
</a:t>
            </a:r>
            <a:endParaRPr lang="en-US" sz="10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глаголов и образование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глаголу определить вид причастия, его залог и подходящий суффикс, а затем правильно составить словосочетание.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значения и вида глагола зависит, какая форма причастия возможна и какой суффикс нужен для её образования.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образования причастий в 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разных стилях речи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материалах причастия помогают кратко и точно назвать признак предмета: изучаемый материал, решённая задача, выполненная работа.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текстах такие формы делают высказывание компактным и точным, потому что объединяют действие и признак без лишних пояснений.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описаниях причастия добавляют образность: сверкающий снег, тающий лёд, уставший путник. Они помогают увидеть картину ярче.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причастия встречаются реже, чем в письме, потому что устная речь обычно строится проще и короче, без сложных оборотов.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слова, его связи с глаголом, временем, залогом и орфографией.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причастиях: коротко и по делу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и прошедшего времени называют признак предмета через действие. Чтобы не ошибаться, нужно учитывать вид глагола, спряжение, суффикс, форму слова и наличие причастного оборота.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2026-05-28T09:50:25Z</dcterms:created>
  <dcterms:modified xsi:type="dcterms:W3CDTF">2026-05-28T09:50:25Z</dcterms:modified>
</cp:coreProperties>
</file>