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Михайлович Поляков: писатель позднесоветской и постсоветской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точно описал быт, речь и нравственные выборы своего времени.
</a:t>
            </a:r>
            <a:endParaRPr lang="en-US" sz="3666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вошёл в литературу на фоне позднего СССР, перестройки и 1990-х, когда менялись школа, армия, идеология и сама литературная среда. Именно этот опыт определил его интерес к конфликту нормы и реальной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сформировался автор эпохи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 — рождение в Москве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Поляков родился в столице в 1954 году. Городская среда с её разговорной речью, дворовой культурой и школьной повседневностью рано сформировала его наблюдательность.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 послевоенного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детство пришлось на эпоху, когда школа, дисциплина и чтение воспринимались как важнейшие элементы воспитания. Эти впечатления позже стали основой многих сюжетов и характеров.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жизненные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городской среды, школьных отношений и живой речи дал будущему писателю материал для реалистических сцен. Он научился замечать типажи, интонации и скрытые конфликты повседневности.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особенно важно соединение книжной культуры и живого современного языка. Благодаря этому сатирические сцены не теряют правдоподобия и остаются психологически точными.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Филологическая подготовка дала Полякову точность словоупотребления, внимательность к стилю и умение строить фразу так, чтобы она звучала естественно и убедительно для читателя.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образование усилило его интерес к литературной традиции. Он рассматривает характер не только через поступок, но и через речь, интонацию, словесную манеру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профессиональное становление
</a:t>
            </a:r>
            <a:endParaRPr lang="en-US" sz="295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литературную среду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были связаны с советскими журналами и редакциями, где текст проходил строгий отбор. Это приучило автора к точности, компактности и ясной композиции.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без отвлечённости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сразу обращался к узнаваемой реальности: бытовым ситуациям, служебным отношениям, речи конкретных людей. Такой подход сделал его прозу близкой широкому читателю.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Типажи и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заметны социально точные персонажи и выразительные реплики. Речь героя у него часто становится главным способом показать его характер, положение и внутренние противоречия.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первых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Полякова школа изображена не только как учебное учреждение, но и как пространство борьбы за статус, уважение и самостоятельность. Здесь особенно заметны формализм и живое человеческое чувство.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как художественное пространство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Повседневность, в которой проверяется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уроки, экзамены, первую любовь и отношения с учителями писатель показывает, как в обыденной среде формируется нравственный выбор. Школьный день у него всегда связан с испытанием личности.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привлекла внимание читателей тем, что показала комсомольскую и районную бюрократию изнутри. Для своего времени это было редким по откровенности изображением официальной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«ЧП районного масштаба» и общественный резонанс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механизм должностной зависимости, где внешняя правильность важнее реальных поступков. Поляков показывает, как система поддерживает показное благополучие и подавляет личную ответственность.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сила повести основана на точных деталях: речевых штампах, кабинетной атмосфере, служебных ритуалах. Благодаря этому административный мир выглядит не абстрактно, а очень узнаваемо.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социальной наблюдательности и художественной смелости сделало текст заметным явлением. Он помог читателям увидеть, как устроена повседневная власть в советской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Полякова часто принадлежат к поколению, которое росло между официальными лозунгами и реальным опытом. Их взросление проходит в атмосфере несоответствия между обещанием и действительностью.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поколении 1970–1980-х годов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общежитие, редакция, учебная аудитория или служебный кабинет становятся у него не фоном, а средой испытания. В этих пространствах особенно заметны зависимость, конкуренция и поиск опоры.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частную историю писатель показывает привычку к компромиссу и одновременно стремление сохранить достоинство. Именно это делает его прозу важной для понимания морального опыта позднесоветского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Полякова часто связаны между собой: школьный опыт переходит в общественный, а частная жизнь — в социальный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мотивы школы, бюрократии и нравственного выбора; они образуют ядро его художественного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произведений Юрия Полякова, составленный по материалам его прозы и драматургии.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метод и особенности языка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гротеск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часто усиливает комизм ситуации, чтобы точнее выявить её нравственную нелепость. Сатирический эффект у него не разрушает смысл, а делает оценку происходящего яснее.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держится на точной разговорной речи. Реплики звучат естественно и сразу раскрывают социальный статус, привычки и эмоциональное состояние персонажа.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маски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Чиновник, учитель, студент, офицер или редактор говорят по-разному, и это различие становится художественным инструментом. Через интонацию автор показывает систему отношений в обществе.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нравственная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 Полякова почти всегда связано с серьёзным выводом. Деталь, вызывающая улыбку, одновременно помогает понять характер героя и моральную цену его поступков.
</a:t>
            </a:r>
            <a:endParaRPr lang="en-US" sz="13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Полякова драматическое напряжение рождается из столкновения характеров и точного, быстро развивающегося диалога; частная ситуация постепенно превращается в проверку нравственной позиции.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Юрия Полякова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сценическое пространство усиливает конфликт, а разные речевые манеры персонажей помогают показать социальные роли, скрытые мотивы и цену каждого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общественная позиция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последовательно говорит о литературной политике и роли гуманитарной школы, отстаивая значимость чтения, исторической памяти и внимательного отношения к слову.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публицистике заметна критика упрощения образования: писатель выступает против вытеснения содержательного анализа формальными схемами и модными лозунгами.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Полемический тон его текстов помогает обозначить гражданскую позицию автора, для которого литература остаётся не развлечением, а способом общественного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Полякова удобно рассматривать по жанру, теме и историческому 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повторяются социальный конфликт, проверка личности и нравственная развязка в узнаваемой современной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 характеристики приведены по общему корпусу произведений Юрия Полякова и хронологии его публикаций.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проблематика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служба у Полякова показана как жесткая школа, где характер проверяется не словами, а способностью выдержать давление, страх и повседневное подчинение.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мужское взросление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становится этапом взросления: герой учится отличать внешнюю дисциплину от личного достоинства и понимать цену молчаливого сопротивления системе.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унижением и насилием в этих текстах важны товарищество, взаимная выручка и короткие моменты человеческой солидарности, удерживающие героя от внутреннего распада.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позволяет увидеть, как в позднесоветском обществе формировалась мужская социальная роль, основанная на терпении, самообладании и скрытом нравственном 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прозе Полякова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повторяющуюся модель развития сюжета в прозе писателя.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произведения сохраняют литературную силу благодаря острому сюжету, выразительным типажам и авторской интонации, в которой ирония сочетается с моральной оценкой.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принадлежит к авторам, которые точно зафиксировали переход от позднесоветской устойчивости к постсоветской неопределённости и перемене социальных правил.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читаются как художественный документ эпохи: в них узнаваемы разговорные интонации, служебные отношения, бытовые привычки и реальные конфликты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литературе 1980–2000-х годов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как пространство характеров
</a:t>
            </a:r>
            <a:pPr algn="ctr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квартира у Полякова никогда не выглядит нейтральным фоном: в ней слышны семейные споры, разговоры о работе и тревога за будущее. Через домашнюю обстановку легко почувствовать социальный статус героя и его привычный круг общения.
</a:t>
            </a:r>
            <a:endParaRPr lang="en-US" sz="90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Редакция, двор и дорога на работу
</a:t>
            </a:r>
            <a:pPr algn="ctr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Редакции, дворы и городские маршруты создают ритм повседневности, где человек постоянно сталкивается с чужими ожиданиями. Москва в этих текстах живёт как сеть мест, в которых проверяются привычки, речевая культура и умение держать себя.
</a:t>
            </a:r>
            <a:endParaRPr lang="en-US" sz="95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привычным и новым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 постсоветская Москва у Полякова соединяют старую застройку, транспортную суету и новые признаки перемен. Поэтому городской пейзаж становится не просто декорацией, а точным показателем эпохи и состояния её жителей.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прозе Юрия Полякова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Полякова помогают понять, как школа, армия и бюрократия формировали поведение людей в позднем СССР и в первые постсоветские десятилетия.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произведений Полякова сегодня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сохраняют современное звучание благодаря теме личной ответственности, конфликту между идеалом и реальностью и точному изображению давления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эти книги особенно ценны как повод обсудить нормы поведения, общественные ожидания и то, как человек сохраняет достоинство в сложных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соединяет социальную сатиру с реалистической точностью, поэтому его произведения одновременно смешат, настораживают и заставляют внимательно читать бытовую деталь.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авторского наследия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включает прозу, драматургию и публицистику, где важны узнаваемая интонация, плотный диалог и ясная гражданская позиция.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конфликт поколений: через него автор показывает разрыв между декларациями и реальным опытом людей конца XX 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начало у Полякова почти всегда связано с серьёзным разговором о долге, совести и общественной морали, что придаёт его текстам устойчивую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и память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Поляков остаётся важным хроникёром переломного времени: его книги точно передают язык, быт и моральные испытания позднесоветского и постсоветского общества, помогая увидеть эпоху через судьбу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2026-05-23T12:11:46Z</dcterms:created>
  <dcterms:modified xsi:type="dcterms:W3CDTF">2026-05-23T12:11:46Z</dcterms:modified>
</cp:coreProperties>
</file>