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разные герои сказок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свой характер и свой сказочный урок.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 живёт в истории, где случаются чудеса и испытания. Им может быть человек, зверь, птица или даже предмет. Именно поступки героя показывают, какой он на самом деле.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сказочный герой?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доброта помогает героям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не проходит мимо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не спорит и не злится, даже когда ей трудно. Она помогает по дому, остаётся вежливой и доброй. Поэтому читатель видит: мягкий характер и терпение тоже могут привести к счастью.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Настенька умеет быть внимательной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Настенька не думает только о себе и замечает, кому нужна помощь. Она умеет слушать, говорить ласково и не обижать других. В сказке именно такие качества делают героя по-настоящему сильным.
</a:t>
            </a:r>
            <a:endParaRPr lang="en-US" sz="115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Герда идёт искать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Герда отправляется в долгий путь, потому что очень любит Кая. Она не боится холода, усталости и трудностей. Её доброта, верность и смелое сердце помогают ей преодолеть многое.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17" y="1581445"/>
            <a:ext cx="174825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28545"/>
            <a:ext cx="239400" cy="21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смелому герою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вперёд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герой не стоит на месте, когда впереди неизвестность. Он делает первый шаг, даже если путь кажется тёмным и трудным.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сдаётся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сразу не получается, герой пробует ещё раз. Его поддерживают терпение и вера в то, что выход обязательно найдётся.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Ищет дорогу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смелый герой внимательно смотрит по сторонам и выбирает верный путь. Он не теряется, даже когда вокруг всё путает.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Думает о других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храбрость нужна не только ему самому. Он идёт на риск, чтобы спасти друзей, семью или целое королевство.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герой не всегда сильнее всех, но он умеет замечать мелочи. Он слушает внимательно, быстро соображает и не спешит отвечать, пока не поймёт ситуацию.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Хитрые герои побеждают умом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герои умеют использовать то, что другим кажется обычным. Лишний вопрос, нужное слово или верная догадка помогают им обойти ловушку и выйти победителем.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хитрость бывает разной: у кого-то она добрая и помогает слабым, а у кого-то — только ловкость и смекалка. Главное, что герой думает головой.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интересно наблюдать, как умный персонаж находит неожиданный выход. Иногда победа приходит не силой, а точным и очень своевременным решением.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смешные герои запоминаются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герой может перепутать слова, опоздать или попасть в нелепую ситуацию. От этого становится весело, а сказка звучит живо и по-доброму.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без скуки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смешные промахи видно, что ошибаться не страшно. Важно замечать свои промахи, улыбаться и стараться стать внимательнее в следующий раз.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Злой персонаж обманывает, пугает и мешает героям идти к цели. Из-за него в сказке появляется опасность, а у добрых героев — возможность показать характер.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Злые герои проверяют добро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Баба-яга, Кощей Бессмертный и Змей Горыныч часто становятся испытанием для смелости и дружбы. Они создают трудный путь, который нужно пройти до конца.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справляется с вредным противником, добро становится заметнее и сильнее. Поэтому злой персонаж нужен сказке: без него не было бы настоящей победы.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герой-ребёнок растёт в сказке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сомневается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боится, ошибается или не знает, с чего начать. Это делает его похожим на обычного ребёнка.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трудная задача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узнаёт о беде и понимает, что нужно действовать. Отступать уже нельзя.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он учится в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появляются подсказки, ошибки и маленькие победы. Герой становится смелее и внимательнее.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приходит успех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справляется с испытанием и понимает, что смог вырасти. Теперь герой знает о себе больше.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сказочные звери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всегда находит хитрый ход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 часто улыбается, говорит ласково и придумывает ловкие планы. Она может обмануть доверчивого героя и выбраться сухой из воды. Поэтому читатель сразу понимает: перед ним очень изобретательный персонаж.
</a:t>
            </a:r>
            <a:endParaRPr lang="en-US" sz="116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учит осторожности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обычно кажется пугливым и быстрым. Он внимательно прислушивается к каждому шороху и старается не попасть в беду. Такой герой напоминает, что осторожность иногда спасает лучше громких слов.
</a:t>
            </a:r>
            <a:endParaRPr lang="en-US" sz="128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 волк показывают разный нрав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часто выглядит сильным и важным, а волк — жадным и сердитым. Через этих зверей сказка легко объясняет, что внешняя сила не всегда делает героя хорошим.
</a:t>
            </a:r>
            <a:endParaRPr lang="en-US" sz="12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помощник появляется тогда, когда герой уже почти растерялся. Это может быть фея, старичок, птица или чудесный конь — каждый приходит вовремя.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приходит на помощь герою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помощник даёт полезный предмет: клубочек, кольцо, сапоги или другую чудесную вещь. С ней герой легче находит дорогу и справляется с бедой.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не делают всё вместо героя. Они только подсказывают, поддерживают и помогают начать движение к победе, а главный шаг всё равно делает сам герой.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проходит сказочное испытание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сказке: от беды к победе и новому опыту.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15640"/>
            <a:ext cx="251700" cy="20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62514"/>
            <a:ext cx="251700" cy="223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сказка бывает в разных странах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остаётся знакомым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герои могут носить другие имена, но история узнаётся сразу. В ней всё равно есть трудный путь, помощь и проверка на доброту.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детали быта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персонажей другая одежда, другая еда и знакомые по месту предметы. Такие подробности делают сказку ближе детям каждой страны и делают её по-своему яркой.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не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внешний вид героев разный, смысл остаётся общим. Честность, смелость и добро помогают справиться с бедой лучше любых богатств и украшений.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понимают везде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сказка может звучать по-разному, но её урок понятен каждому. Люди в разных странах ценят верность слову, заботу о близких и умение не сдаваться.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сказочные герои торопятся, ленятся или слишком доверяют незнакомцам. Из-за этого они попадают в смешные и опасные ситуации, но именно так учатся быть внимательнее и осторожнее.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героев бывают недостатки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делают героев похожими на обычных детей, а не на безошибочных волшебников. В конце сказки часто видно, как герой понимает свою ошибку и старается стать лучше.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узнают по его поступкам: кто-то приходит на помощь, а кто-то, наоборот, обижает слабых. Именно действия сразу показывают, какой это персонаж.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легко запоминаются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запоминаются слова героя. Добрые, смешные или колкие фразы помогают представить его характер и понять, как он относится к другим персонажам.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одежда и волшебные вещи тоже помогают запомнить сказочного героя. Красная шапочка, сапоги, посох или корона быстро создают узнаваемый образ.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персонажа есть своя главная черта: смелость, хитрость, доброта или жадность. Благодаря этому дети легко отличают одного героя от другого.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урока особенно часто повторяются в сказках.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напоминают о помощи, честности и смелости. Это три простых правила, которые герой показывает делом, а не длинными объяснениями.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народным и авторским сказкам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часто встречаются Иван-дурак, Баба-яга, Кощей и волшебные звери. Эти герои помогают увидеть смекалку, силу и испытания, знакомые с детства.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 зарубежные сказочные герои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зарубежных сказках известны Золушка, Красная Шапочка, Гензель и Гретель, Пиноккио. У них другие имена и обычаи, но похожие трудности и похожие выводы.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узнать героя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для анализа сказочного персонажа.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живут долго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Переходят в мультфильмы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Любимых героев часто показывают в мультфильмах, и новые зрители знакомятся с ними снова. Так сказка продолжает жить и радовать уже другое поколение детей.
</a:t>
            </a:r>
            <a:endParaRPr lang="en-US" sz="1088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на страницах книг
</a:t>
            </a:r>
            <a:endParaRPr lang="en-US" sz="1285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сказочных героях переиздаются и читаются много лет подряд. Книга помогает сохранить их характер, слова и важные поступки без изменений.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Выходят на сцену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спектаклях герои становятся настоящими участниками игры. Дети видят их движения, слышат голос и лучше запоминают, кто добрый, смелый или смешной.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 рисунках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позволяют каждому представить героя по-своему. Но даже в разных рисунках его узнают по имени, одежде и яркому характеру.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разные сказочные герои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 с тёплым сердцем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проходит мимо чужой беды и первым предлагает помощь. Даже когда путь кажется длинным и трудным, герой остаётся вежливым и терпеливым, а в конце получает не только награду, но и уважение.
</a:t>
            </a:r>
            <a:endParaRPr lang="en-US" sz="114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герой в тёмном лесу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идёт вперёд, хотя впереди страшно и неизвестно. По дороге герой встречает испытания, но не убегает и не сдаётся. Именно поэтому сказка показывает, как смелость помогает победить страх.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герой и важный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мелочи, думает быстро и умеет находить неожиданный выход. Но сказка напоминает: ум хорош тогда, когда он помогает добру, а не обману. Тогда хитрость становится настоящей находчивостью.
</a:t>
            </a:r>
            <a:endParaRPr lang="en-US" sz="12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учат видеть главное в героях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разные, как цвета в коробке карандашей, но каждый нужен своей истории. Через их поступки мы учимся отличать добро от зла и понимать, каким человеком хочется быть.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2026-05-24T00:32:19Z</dcterms:created>
  <dcterms:modified xsi:type="dcterms:W3CDTF">2026-05-24T00:32:19Z</dcterms:modified>
</cp:coreProperties>
</file>