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 войнах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Донские степи стали школой военной силы и границей Руси?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сходились пути набегов и ответных походов, а река помогала быстро двигаться, скрываться в степи и контролировать переправы. Поэтому Дон был ключевым рубежом XVI 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Дон: граница, где решалась безопасность Руси
</a:t>
            </a:r>
            <a:endParaRPr lang="en-US" sz="276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донских казаков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складывалось из беглых крестьян, служилых людей, пограничных жителей и степных вольных людей, которых объединяли общая опасность, подвижная жизнь и военные навыки.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братство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жили не по одиночке, а общинами, где ценились взаимная помощь и дисциплина. Каждый понимал свою роль в обороне, разведке и внезапных нападениях на противника.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атаманы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Отрядами руководили атаманы, которых выбирали сами казаки. Такое управление помогало быстро принимать решения, сохранять порядок в походе и сохранять доверие между участниками вылазок.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 века на Дону уже возникли зимовья и постоянные казачьи поселения. Они служили опорными точками, где можно было укрыться, пополнить запасы и быстро собраться в поход.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 его стратегическое значение
</a:t>
            </a:r>
            <a:endParaRPr lang="en-US" sz="2227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соединял русские земли с Азовским морем и южной степью, поэтому через него проходили важные пути движения людей, товаров и вооружённых отрядов.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югом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реке можно было ходить на лодках и стругах, а её излучины и протоки давали возможность прятаться от врага и появляться там, где нападения не ждали.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река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Переправы через Дон были особенно важны: тот, кто следил за ними, мог задерживать противника, защищать свои силы и наблюдать за движением в степи.
</a:t>
            </a:r>
            <a:endParaRPr lang="en-US" sz="122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переправ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роли Дона полезно показать карту реки, степных дорог, казачьих поселений и пограничных укреплений, связанных с жизнью XVI века.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 дисциплина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вопросы казаки обсуждали на круге — общем собрании. Там решали, куда идти, кому поручить поход и как действовать в опасной ситуации.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решение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руководил отрядом в бою и в пути, но его власть держалась на доверии товарищей. Поэтому дисциплина сочеталась с личной ответственностью каждого.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казак должен был иметь коня и оружие, чтобы быстро выступить в дорогу. Мобильность делала отряд сильнее даже при небольшом числе людей.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 готовность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ударом казаки внимательно изучали путь, следили за противником и выбирали удобный момент. Быстрота, внезапность и согласованность действий были их главным преимуществом.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скрытность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подвижность делала небольшие отряды опасными для более крупных сил в степи и на реках.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преимущества особенно выделяли конный бой и быстрые рейды казаков.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темы: описание вооружения и тактики донских казаков XVI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походы против Крымского ханства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стали регулярно выходить против крымских татар и их союзников, атакуя сторожевые посты и небольшие отряды на степных дорогах.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столкновений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налётов они нередко отбивали пленников и срывали движение противника к русским городам, уменьшая угрозу новых разорений.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пленных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успешными были внезапные нападения с быстрым отходом к своим поселениям. Такая тактика позволяла избегать затяжных сражений и сохранять силы.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и отход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3237"/>
            <a:ext cx="4151400" cy="18009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донские казаки действовали на разных направлениях почти одновременно и поддерживали Русское государство не только на юге, но и на Волге.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были задействованы постоянно: они не ограничивались одним фронтом и действовали там, где требовалась подвижность, разведка и быстрый удар.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военные действия XVI века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о донских казаках и походах XVI века
</a:t>
            </a:r>
            <a:endParaRPr lang="en-US" sz="12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войны казаки действовали не только в степи, но и на воде, где их подвижность особенно помогала при внезапных атаках и отходе.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напряжения находился на юге, однако Волга и речные маршруты тоже были важны для обороны и наступательных действий.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боевой активности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 Астрахань: участие в расширении Руси
</a:t>
            </a:r>
            <a:endParaRPr lang="en-US" sz="2678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походах Ивана IV казаки помогали узнавать путь, сопровождали войска и следили за переправами. Их подвижность облегчала движение больших сил по Волге.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сопровождение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участвовали в боевых действиях вместе с государевыми отрядами. Особенно полезными были их опыт внезапных налётов и умение быстро действовать на воде.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на реке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Казани стало важной победой Русского государства. Оно укрепило власть на Волге и показало, что казаки могут быть полезны в крупных кампаниях.
</a:t>
            </a:r>
            <a:endParaRPr lang="en-US" sz="1351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1552 год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на Астрахань усилился контроль над нижним течением Волги. Для донцов это означало расширение зоны военных действий и рост их значения.
</a:t>
            </a:r>
            <a:endParaRPr lang="en-US" sz="1354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Астрахань, 1556 год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казачий поход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казачьего рейда на Дону в XVI веке: от сбора и разведки до удара, отхода и раздела добычи.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походами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походами казаки добывали пищу и доход в повседневном труде: ловили рыбу, заготавливали соль и вели обмен с соседями, не теряя боевой готовности.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Зимовья и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на Дону строили зимовья и небольшие поселения. Они служили укрытием на холодное время и местом, где можно было быстро собраться перед новым выступлением.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под рукой
</a:t>
            </a:r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мирные дни оружие держали рядом, а коней содержали в порядке. Это позволяло в считаные часы собрать отряд и выйти навстречу угрозе.
</a:t>
            </a:r>
            <a:endParaRPr lang="en-US" sz="1494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знак быстро передавали по округе, и люди собирались на круг или в отряд. Такая система делала казачьи общины подвижными и готовыми к внезапному походу.
</a:t>
            </a:r>
            <a:endParaRPr lang="en-US" sz="14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казака XVI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Кафтан, сапоги и пояс были удобны в дороге и в седле. Такая одежда защищала от ветра, не мешала движениям и подходила для долгих переходов по степи.
</a:t>
            </a:r>
            <a:endParaRPr lang="en-US" sz="1467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степи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Сабля, пищаль и иногда копьё дополняли образ казака-воина. Снаряжение подбирали так, чтобы можно было быстро действовать в конном бою и не терять подвижность.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 снаряжение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был не только средством передвижения, но и главным помощником в походе. От его выносливости зависели скорость рейда, безопасность отхода и успех внезапной атаки.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как часть образа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Московским государством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на Дону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донцы действовали по собственной воле и сами решали, когда выходить в степь. Их власть строилась на круге, а не на приказах из Москвы.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власть использовала казаков как подвижную силу против степных набегов. Для государства это был быстрый способ усилить охрану границ без больших постоянных расходов.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донское казачество всё теснее входило в систему защиты Руси. При этом оно сохраняло привычку к самостоятельным решениям и воинской свободе.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 выгодно, казаки соглашались помогать государству на южной границе. За службу они могли получать припасы, признание и полезные связи.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почему разные силы по-разному действовали в степи и на рубежах Русского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лучше подходили для быстрых действий и разведки, а государственные войска сильнее держали оборону и порядок в строю.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на южной границе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о южной границе Руси в XVI веке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отряды могли действовать смелее, потому что хорошо знали степные пути и умели быстро менять направление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преимуществами были скорость и знание местности; они помогали казакам навязывать противнику невыгодные условия.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темы; оценка факторов по их значимости в описанных действиях
</a:t>
            </a:r>
            <a:endParaRPr lang="en-US" sz="1253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давало казакам преимущество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Осады, засады и речные рейды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без 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старались не вступать в долгие сражения. Гораздо чаще они выбирали короткий и внезапный налёт, когда противник не успевал построиться и организовать ответ.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Засады у переправ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удобными местами были броды, переправы и узкие участки пути. Там можно было перекрыть дорогу, ударить с выгодной позиции и быстро отойти.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путь отхода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казаки нередко уходили по воде на лёгких судах или вдоль берегов. Реки помогали скрыться и снова оказаться на безопасной стороне.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обороне южных рубежей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первыми замечали движение в степи и могли заранее сообщить о приближении опасности. Это давало время подготовить защиту пограничных городов.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предупреждение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собирали важные новости о численности и маршрутах набегов. Такая разведка помогала русским властям понимать, откуда ждать удара и какие силы выставить.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противнике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казачьи группы перехватывали разъезды и мелкие вражеские силы. Это мешало противнику действовать свободно и ослабляло набег ещё до подхода к селениям.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небольших отрядов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донцы стали заметным пограничным слоем. Они не только воевали, но и помогали удерживать степные подходы под контролем Руси.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границы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сложились их боевой опыт, связи с Москвой и участие в крупных походах, что подготовило рост казачества в следующем столетии.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донские казаки превратились из разрозненных групп в заметную военную силу южной границы.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«Донское казачество в войнах XVI века»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5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сила степи и 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соединили свободу степной жизни и военную службу. В XVI веке они защищали рубежи, участвовали в походах Руси и помогли укрепить южные земли страны.
</a:t>
            </a:r>
            <a:endParaRPr lang="en-US" sz="44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2026-06-01T05:59:01Z</dcterms:created>
  <dcterms:modified xsi:type="dcterms:W3CDTF">2026-06-01T05:59:01Z</dcterms:modified>
</cp:coreProperties>
</file>