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Короче запись — то же значение, быстрее счёт.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помогают записывать вычисления коротко и удобно. В них бывают числа, знаки действий и буквы, а встречаются они в примерах, задачах и геометрических формулах.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математические выражения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94" y="2325000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394" y="3714524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638" y="5104049"/>
            <a:ext cx="290925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выражений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Состоят только из чисел и знаков действий, поэтому их можно вычислить сразу. Например, 12-3+5 показывает обычный порядок счёта без букв и переменных.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 букву, значение которой может меняться. Запись x+7 удобна, когда нужно описать общий способ решения или одну и ту же зависимость для разных чисел.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Объединяют числа, буквы и действия, например 4x-2. Именно такие выражения чаще всего упрощают, потому что в них можно собрать одинаковые части.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курса математики 5 класса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упрощения выражений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позволяют менять форму записи, не изменяя значение выражения.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запись становится удобнее, но значение выражения сохраняется.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3a и 7a тоже подобные: буква одинакова, меняются только коэффициенты. Сначала считают именно числа перед буквой, а затем записывают общую буквенную часть.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x и x2 не являются подобными, потому что степень буквы различается. При упрощении такие слагаемые не объединяют, даже если буква выглядит одинаково.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 имеют одинаковую буквенную часть, поэтому их можно складывать или вычитать. Например, 2x и 5x относятся к одной группе, а значит объединяются в один член.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перед скобками стоит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перед скобками умножают на каждое слагаемое внутри. Поэтому 2(a+3) превращается в 2a+6, а 4(x-1) — в 4x-4. Здесь важно не пропустить ни одно слагаемое.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перед скобками стоит минус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перед скобками меняет знаки внутри на противоположные. Например, -(x+5) записывается как -x-5, а -(a-2) — как -a+2. Это правило помогает не допустить ошибку в знаках.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раскрывают скобки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упрощения выражения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подходящая для большинства заданий 5 класса.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преобразование убирает лишние скобки и повторяющиеся части. Это особенно заметно в выражениях с несколькими одинаковыми слагаемыми.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упрощения запись почти всегда становится короче, а выполнять вычисления проще и быстрее.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символов по данным примерам из темы «Упрощение выражений»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запись после упрощения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работает для каждого слагаемого без исключений. Если умножить только первое, получится неверная запись и ошибка в дальнейшем вычислении.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раскрытия скобок в курсе математики 5 класса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слагаемым внутри скобок нужно умножать на это число.
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319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8481" y="2436975"/>
            <a:ext cx="169650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со знаком минус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перед скобками означает умножение на -1. Поэтому каждый знак внутри меняется на противоположный, и запись нужно проверять по всем слагаемым.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все знаки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11450" y="5253200"/>
            <a:ext cx="112005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оставляют один из знаков без изменения и получают неверный результат. Если в выражении несколько скобок, такой пропуск сразу приводит к ошибке.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1166275" y="4573225"/>
            <a:ext cx="105282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
</a:t>
            </a:r>
            <a:endParaRPr lang="en-US" sz="1700" dirty="0"/>
          </a:p>
        </p:txBody>
      </p:sp>
      <p:sp>
        <p:nvSpPr>
          <p:cNvPr id="15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-(a+3) становится -a-3, а -(4x-7) превращается в -4x+7. Здесь особенно важно внимательно изменить знак у каждого члена выражения.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преобразования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слагаемые с одинаковой буквенной частью и складывают только их коэффициенты. Например, в выражении 6x+2x объединяют числа перед x и получают 8x.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записи есть вычитание, действуют так же: 9a-4a+3a превращается в 8a. Буква остаётся прежней, а меняется только числовой множитель при ней.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без букв складывают отдельно. В выражении 5m+2-3m+7 буквы m объединяют между собой, а затем считают 2+7. Получается 2m+9.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делает запись короче и помогает не путать разные части выражения. Главное правило: складывать или вычитать можно только подобные слагаемые.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 слагаемых на примерах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656932"/>
            <a:ext cx="5955300" cy="155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«Упрощение выражений»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правильные записи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частые ошибки при упрощении и верные варианты записи.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со скобками и неверным пониманием одинаковых слагаемых. Важно проверять каждый знак и не смешивать разные буквы.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 с несколькими действиями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64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выражении есть скобки, их раскрывают в первую очередь. Это помогает увидеть все слагаемые и не потерять знаки при дальнейших преобразованиях.
</a:t>
            </a:r>
            <a:endParaRPr lang="en-US" sz="1556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Умножение на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выполняют умножение перед скобками и приводят полученные части к удобному виду. Например, в записи 4x-2(x-3)+x сначала раскрывают скобки.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Подобные слагаемые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собирают одинаковые буквенные части. В примере 4x-2x+6+x объединяют члены с x и получают 3x+6.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Итоговая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одинаковые части собраны, выражение записывают в более коротком виде. Такой порядок действий делает решение понятным и аккуратным.
</a:t>
            </a:r>
            <a:endParaRPr lang="en-US" sz="1602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геометрии упрощение сразу показывает, как связаны стороны фигуры. Периметр прямоугольника записывают как 2(a+b): сначала складывают длины сторон, а затем удваивают результат. На рисунке удобно показать прямоугольник с подписями a и b.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прямоугольника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длины сторон, выражение можно упростить до подстановки чисел. Формула площади прямоугольника ab остаётся короткой и понятной, поэтому легче быстро вычислить ответ. Иллюстрация с прямоугольником помогает запомнить, где какая сторона.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 измерения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 геометрии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шаги встречаются в заданиях темы наиболее часто.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приходится на раскрытие скобок и приведение подобных слагаемых. Именно эти приёмы чаще всего определяют итоговую форму выражения.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типовым заданиям 5 класса по теме «Упрощение выражений»
</a:t>
            </a:r>
            <a:endParaRPr lang="en-US" sz="1134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приёмы используются чаще всего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подстановкой показывает, совпадает ли результат после преобразования. Если значения одинаковы, упрощение выполнено верно и ошибки в знаках не допущены.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«Упрощение выражений»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получают при подстановке x = 2 в исходное и упрощённое выражения
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выражение уже нельзя упростить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 выражения на наличие скобок и подобных слагаемых.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5x+2x=14 сначала записывают как 7x=14. После этого уже легко найти значение x, разделив обе части уравнения на 7.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подготовка делает запись короче и понятнее. Ученик меньше рискует ошибиться в вычислениях и быстрее замечает, где нужно работать с одинаковыми слагаемыми.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решением уравнения выражение часто сначала упрощают. Это сокращает количество шагов и помогает быстрее увидеть, какие действия нужно выполнить дальше.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решением уравнений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2332550"/>
            <a:ext cx="419400" cy="37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150" y="3714524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5111599"/>
            <a:ext cx="419400" cy="37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из задач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покупают несколько одинаковых предметов, удобно объединять одинаковые слагаемые. Запись 3p+2p показывает общий расход и сразу даёт 5p.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движение часто складывают одинаковые части пути или времени. Выражение 4k+k превращается в 5k и становится проще для расчётов.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и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считают детали, тетради или другие одинаковые объекты, вычитание тоже можно упростить. Например, 6n-2n даёт 4n и показывает оставшееся количество.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 помогает быстро и аккуратно работать с числами, буквами и скобками. Этот навык нужен в вычислениях, геометрии, уравнениях и текстовых задачах каждый день.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2026-05-24T12:35:52Z</dcterms:created>
  <dcterms:modified xsi:type="dcterms:W3CDTF">2026-05-24T12:35:52Z</dcterms:modified>
</cp:coreProperties>
</file>