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Жартаачы: кто это и почему его труд важен
</a:t>
            </a:r>
            <a:endParaRPr lang="en-US" sz="2517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выращивает красоту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труд жартаачы
</a:t>
            </a:r>
            <a:endParaRPr lang="en-US" sz="2273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увидеть там, где зелень радует глаз: во дворах, парках, школьных садах и у домов. Он помогает растениям жить, расти и не скучать без заботы.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поливает цветы и кусты, рыхлит землю, убирает сорняки и сухие листья. Так растениям легче дышать, получать влагу и расти крепкими.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Жартаачы сажает новые цветы, аккуратно подрезает сухие ветки и следит, чтобы клумбы и дорожки оставались чистыми. В саду порядок очень важен.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листья вянут или на растении появляются вредители, он сразу замечает это. Тогда можно вовремя помочь зелёному другу и спасти его от беды.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жартаачы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 растению, поэтому лейка и шланг — самые добрые помощники жартаачы. С их помощью он осторожно поливает клумбы и не ломает нежные стебли. Даже маленький росток после такого ухода заметно оживает.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Лейка и шланг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помогают работать с землёй, листьями и садовым мусором. Лопатой удобно сажать растения, граблями — убирать лишнее, а тачкой — перевозить всё нужное. Так сад становится чистым и аккуратным быстрее.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Лопата, грабли и тачка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берегут руки, а секатор помогает аккуратно срезать сухие ветки. С такими вещами жартаачы работает осторожно и уверенно. Инструменты в саду нужны не для силы, а для точности и заботы.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 секатор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пользуется жартаачы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присмотром жартаачы растут яркие цветы: тюльпаны, розы и петунии. Они украшают клумбы и словно здороваются с каждым прохожим.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ухаживает и за кустами, например за сиренью. У таких растений свои привычки: одним нравится солнце, другим — больше воды и тени.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забывает он и про деревья, например яблони. Им нужны крепкая почва, чистая земля у корней и внимательный уход в разное время года.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растут под его заботой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рабочий день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60825" y="2574600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жартаачы смотрит, как выглядят растения и земля. Он замечает сухие места, сломанные ветки и клумбы, которым нужна помощь.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221575" y="1955838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даёт растениям воду, чтобы листья не вяли, а корни могли работать. В жаркую погоду полив особенно важен.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882325" y="1402163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Прополка и уборка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он убирает сорняки, сухие листья и другой мусор. Так растениям остаётся больше света, воды и места.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077276" y="1004513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планов по 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становится жарко, он поливает чаще. Если был сильный ветер, собирает сломанные ветки и приводит сад в порядок.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459906" y="1206138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клумб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Жартаачы осматривает цветники и кусты, чтобы вовремя заметить болезни, вредителей или повреждения после ветра. Лучше увидеть проблему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знания нужны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Жартаачы понимает, что одному растению нужен частый полив, а другому — совсем немного. Слишком сухая и слишком мокрая земля одинаково вредны.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нужно воды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знает, какие цветы любят солнце, а какие лучше чувствуют себя в тени. Это помогает растениям не вянуть и расти ровно, без капризов.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работник замечает насекомых-вредителей, пятна на листьях и другие тревожные признаки. Если помочь вовремя, растение может быстро поправиться.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болезни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Жартаачы видит, когда у растения появляются новые листочки, крепкий стебель и свежие побеги. Это значит, что уход был правильным и полезным.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роста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становится красивым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забота помогает растению пройти путь от семени до зелёного сада.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саду много дел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жартаачы убирает мусор, сухие листья и сломанные ветки. Он рыхлит землю, чтобы корни легче получали воздух и влагу, а новые растения могли хорошо прижиться.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он особенно внимательно осматривает кусты и деревья: какие пережили холод, а какие нуждаются в помощи. В это время сад словно просыпается и начинает радовать первой зеленью.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уход за растениями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жартаачы поливает растения утром или вечером, когда солнце не обжигает землю. Так вода дольше остаётся в почве и приносит больше пользы.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следит за сорняками, потому что они любят забирать у цветов воду и питание. Если вовремя прополоть клумбу, растениям станет легче расти.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жартаачы проверяет листья и стебли, чтобы они не пересыхали и не заболевали. Иногда даже растениям нужен небольшой «отпуск» в тени.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солнца он может ещё раз осмотреть сад и поправить всё, что требует ухода. Летом внимательность особенно помогает зелёным друзьям не грустить.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дела жартаачы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911044" y="3893875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Жартаачы убирает опавшие листья и сухие стебли, чтобы они не мешали растениям и не прятали вредителей. Сад становится чище и готовится к спокойной осени.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298" y="3065113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октября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рыхлит землю и собирает остатки сорняков. Так почва лучше пропускает воздух и влагу, а корням легче пережить первые холодные дни.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7228" y="2236350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время посадки некоторых луковиц. Они остаются в земле до весны и потом радуют сад первыми яркими цветами, словно маленьким секретом под снегом.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23260" y="1405675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заморозками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Жартаачы заканчивает уборку, проверяет клумбы и укрывает растения там, где это нужно. Аккуратный сад легче переносит холод и встречает зиму без лишних трудностей.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работа в саду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снегопада жартаачы очищает тропинки, чтобы по ним было удобно и безопасно ходить. Чистые дорожки помогают не поскользнуться и не повредить растения у края.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снег с дорожек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сломать ветки или наклонить молодые деревья. Жартаачы осматривает сад, замечает повреждения и вовремя помогает растениям пережить зимнюю непогоду.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деревья после ветра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деревья не пострадали от холода, стволы защищают специальными материалами. Такая забота бережёт кору, а значит, помогает дереву спокойно дождаться весны.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стволы от мороза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сад кажется тихим, но работа продолжается. Жартаачы думает о будущем: проверяет укрытия, следит за порядком и создаёт условия, чтобы весной всё снова зазеленело.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сад к весне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работе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Жартаачы всегда работает в перчатках и закрытой обуви, потому что в саду есть колючки, мокрая земля и тяжёлые предметы. Так он защищает руки и ноги во время всех дел.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инструменты лежат отдельно и попадают в руки только тогда, когда это действительно нужно. Аккуратность помогает не пораниться и не повредить растения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жартаачы помогает людям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Ухоженные деревья и кусты делают воздух чище, а дворы — приятнее для прогулок. Людям легче отдыхать там, где вокруг зелень и порядок.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Цветники, газоны и аккуратные дорожки украшают улицы и школьные дворы. Такое место радует глаз и создаёт хорошее настроение даже в обычный день.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красивом саду детям интересно играть, а взрослым — сидеть в тени и дышать свежим воздухом. Забота о растениях помогает всем чувствовать себя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сезона требуют от жартаачы разных дел и разного внимания к саду.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года работа меняется, поэтому жартаачы должен быть терпеливым, аккуратным и внимательным. Он каждый сезон замечает новые задачи и не спешит, ведь растения любят спокойную заботу.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Календарный цикл времён года.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Синица прыгает по веткам и внимательно ищет мелких насекомых. Для сада это настоящая помощь: вредителей становится меньше, а листья и бутоны чувствуют себя спокойнее. Маленькая птица работает быстро и почти незаметно.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Птица-дежурный в зелёном дворе
</a:t>
            </a:r>
            <a:endParaRPr lang="en-US" sz="126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садится на цветок, собирает нектар и переносит пыльцу. Благодаря этому растения могут завязывать семена. Получается очень важный круг заботы, в котором крошечное насекомое помогает саду продолжать жизнь.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у цветка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трудится дождевой червь. Он прокладывает ходы, и почва становится более рыхлой и мягкой. Корням легче дышать, а воде — проникать глубже, где она нужна растениям.
</a:t>
            </a:r>
            <a:endParaRPr lang="en-US" sz="1083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под землёй
</a:t>
            </a:r>
            <a:endParaRPr lang="en-US" sz="1486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саду жить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жартаачы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много деревьев, дорожек и клумб, поэтому работы хватает на каждый день. Жартаачы следит, чтобы зелёные уголки оставались чистыми, ухоженными и приятными для прогулок.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школы особенно важно поддерживать порядок: здесь бегают дети, стоят скамейки и растут цветы. Жартаачы заботится о клумбах и деревьях, чтобы двор был красивым и безопасным.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домов тоже нужны чистые газоны, кусты и деревья. Жартаачы убирает мусор, ухаживает за растениями и помогает сделать городские места более уютными.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дворы домов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ботаническом саду растёт много разных растений, и у каждого свои нужды. Здесь особенно важны внимательность и аккуратность, потому что редким растениям нужен бережный уход.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сад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растения не поливать, их листья быстро вянут, а стебли становятся слабыми. Без воды зелёный сад начинает грустить, как забытая лейка.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без ухода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Без прополки сорняки захватывают землю и забирают у цветов питание. Тогда полезным растениям становится тесно, и им труднее расти и цвести.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не убирать сухие ветки, они мешают новым побегам и могут ломаться от ветра. Это делает сад не только менее красивым, но и менее безопасным.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Без постоянной заботы клумбы теряют яркость, а дорожки — опрятный вид. Сад быстро становится запущенным, хотя раньше радовал всех зеленью и цветами.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жартаачы умеет увидеть, что лист стал бледным, а земля слишком сухой. Он не ждёт, пока проблема вырастет, и сразу помогает растению. Такая внимательность спасает сад от многих бед.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даже маленькие изменения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его работы дорожки остаются чистыми, а клумбы — аккуратными. Хороший жартаачы убирает всё лишнее, потому что знает: ухоженный сад выглядит красиво и помогает растениям расти спокойно.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любит порядок и чистоту
</a:t>
            </a:r>
            <a:endParaRPr lang="en-US" sz="145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торопятся, и жартаачы тоже не спешит. Он поливает, рыхлит, подрезает и наблюдает снова и снова. Именно из таких маленьких дел постепенно вырастает большой, здоровый и зелёный сад.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работает терпеливо каждый день
</a:t>
            </a:r>
            <a:endParaRPr lang="en-US" sz="1145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хороший жартаачы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профессии жартаачы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Жартаачы каждый день делает сад зелёным, чистым и живым. Его забота помогает растениям расти, а людям — радоваться природе рядом с домом, школой и парком.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2026-05-21T11:51:14Z</dcterms:created>
  <dcterms:modified xsi:type="dcterms:W3CDTF">2026-05-21T11:51:14Z</dcterms:modified>
</cp:coreProperties>
</file>