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Шекспира: классика английской литературы и материал для урока в 8 классе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до сих пор говорит о нас простыми и вечными сюжетами.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его эпоха: исторический фон пьес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писал в эпоху расцвета английского театра, когда Лондон жадно слушал новые истории. Его пьесы объединяли королей, простых зрителей и яркий живой язык, понятный разной публике и сегодня.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текст шекспировской пьесы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Акты и 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делится на акты и сцены, чтобы удобно показывать смену событий. Такая структура помогает следить за сюжетом, замечать повороты конфликта и понимать, как развивается действие.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текста построена на репликах персонажей. Диалоги показывают столкновение характеров, а монологи позволяют услышать мысли героя и понять его сомнения, страхи или намерения.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стих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важные реплики написаны белым стихом — без рифмы, но с ритмом. Такой язык звучит торжественно и естественно одновременно, поэтому его легко читать вслух и запоминать.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из Шекспира давно вышли за пределы театра. Они встречаются в литературе, учебниках и обычной речи, поэтому изучение пьес помогает увидеть связь между классикой и современным английским.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«Глобус»: место, где ставили пьесы Шекспира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был театром под открытым небом, где главное внимание зрителей было сосредоточено на актёрах. Сложные декорации почти не использовались, поэтому сюжет и речь становились особенно важными.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стояли те, кто смотрел спектакль стоя, а на галереях размещались более состоятельные зрители. В одном зале собирались люди разных слоёв общества, и театр становился общим культурным пространством.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 и жеста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простого оформления актёрам приходилось передавать настроение голосом, движением и интонацией. Это делало пьесы динамичными и особенно выразительными для зрителей любого возраста.
</a:t>
            </a:r>
            <a:endParaRPr lang="en-US" sz="12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пьес Шекспира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Шекспира отличаются не только финалом, но и характером конфликта и настроением. Это помогает быстро понять, чего ожидать от пьесы.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показывают цену ошибки, комедии ведут к примирению, а хроники связывают личные судьбы с историей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Уильяма Шекспира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 основе школьной программы и распространённости в культуре; не является точной статистикой.
</a:t>
            </a:r>
            <a:endParaRPr lang="en-US" sz="68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пьесы Шекспира изучают и ставят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условное сравнение известных пьес, которое отражает их частое появление в учебниках и школьных обсуждениях.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трагедии: их конфликты легко обсуждать, потому что они связаны с выбором, чувствами и последствиями поступков.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пьеса о сомнении, правде и трудном выборе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узнаёт о смерти отца и начинает искать правду. Вместо быстрого решения он размышляет, сомневается и пытается понять, можно ли доверять увиденному и услышанному.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героя — не только внешний враг, но и внутренний спор с совестью. Он боится ошибиться, поэтому каждое решение даётся ему очень тяжело.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«To be or not to be» стала символом размышления о жизни, выборе и смысле существования. Она помогает понять, насколько глубоко герой переживает происходящее.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Гамлет колеблется, тем сильнее нарастает опасность для него и окружающих. Пьеса показывает, что промедление и недоверие могут привести к тяжёлым последствиям.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 Джульетта»: любовь, конфликт семей и трагический финал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 Вероне, где две семьи давно ненавидят друг друга. Этот старый конфликт становится фоном для всей истории и мешает героям сделать выбор свободно.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 Джульетта влюбляются быстро и искренне, несмотря на запреты взрослых. Их история особенно понятна подросткам, потому что показывает сильные эмоции и желание быть услышанными.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напоминает, что необдуманные решения и нехватка времени могут привести к беде. Даже хорошие намерения оказываются бессильны, если люди не успевают договориться и понять друг друга.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печально, но именно поэтому запоминается надолго. Шекспир показывает, как ненависть взрослых может разрушить судьбы молодых людей, которые не успели защитить своё чувство.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«Макбет»: власть, амбиции и страх последствий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Макбет слышит предсказание о будущем и начинает думать не о долге, а о власти. Именно это обещание становится первым толчком к опасным решениям.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приблизиться к трону, герой решается на убийство короля. После этого путь назад становится невозможен, а власть перестаёт приносить спокойствие.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Макбет всё сильнее боится потерять то, что получил. Он начинает видеть угрозу почти в каждом человеке, и недоверие разрушает его отношения с окружающими.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 распад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вины не исчезает после преступления, а только усиливается. Пьеса показывает, как жажда власти постепенно разрушает и личность, и порядок в государстве.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доверие становится уязвимым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Отелло верит человеку, который умеет говорить убедительно и скрывать свои намерения. Именно поэтому ложь Яго действует так опасно: она проникает в доверие героя и меняет его взгляд на близких. Трагедия показывает, как легко разрушить уверенность одним подозрением.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как ловушка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в пьесе растёт не из фактов, а из навязанных мыслей и недомолвок. Отелло начинает искать подтверждения страхам вместо того, чтобы разобраться в ситуации спокойно. Шекспир показывает, что ревность способна затмить разум и привести к страшной ошибке.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Обман, который ломает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 действует не открытой силой, а словами, намёками и манипуляцией. Из-за этого напряжение в пьесе нарастает особенно сильно, а финал становится трагическим. История Отелло напоминает, что неправда и недоверие могут разрушить жизнь сразу нескольких людей.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«Отелло»: доверие, ревность и сила обмана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разворачивается конфликт в шекспировской трагедии
</a:t>
            </a:r>
            <a:endParaRPr lang="en-US" sz="236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трагедиях «Гамлет», «Макбет», «Отелло» и «Ромео и Джульетта»: от первого сигнала к трагическому финалу.
</a:t>
            </a:r>
            <a:endParaRPr lang="en-US" sz="9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слова, связанные с пьесами Шекспира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play, scene, act, character и dialogue помогают описывать строение пьесы и составлять краткий пересказ. Они особенно полезны при чтении отрывков и обсуждении сюжета на уроке.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speech и dialogue показывают, как герои выражают мысли и чувства. В пьесах Шекспира именно реплики раскрывают характеры, конфликт и отношение персонажей друг к другу.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tragedy, comedy, king, queen, revenge, love, fate и power связывает язык с главными темами произведений. Эти слова часто встречаются в заданиях, где нужно определить смысл сцены.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шекспировские фразы стали частью современного английского языка. Поэтому чтение пьес помогает заметить, как литературный текст влияет на цитаты, которые употребляют до сих пор.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1544" y="787575"/>
            <a:ext cx="652091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цитаты из Шекспира в английском 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встречаются в учебниках, фильмах и разговорной речи как узнаваемые культурные фразы.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цитаты из пьес сохраняют смысл даже вне контекста и поэтому легко переходят в современную речь и школьные материалы.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пьес Уильяма Шекспира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 современной культуре: книги, фильмы и школьная программа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Шекспира регулярно получают новые постановки и экранизации. Авторы сохраняют основной конфликт, но меняют время, место действия и внешний облик героев, чтобы сделать историю ближе современному зрителю.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тексты и сокращённые версии пьес помогают читать Шекспира на уроках. Они сохраняют ключевые сцены и дают возможность обсуждать поступки персонажей без чрезмерной языковой сложности.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интерпретации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произведения часто используют шекспировские сюжеты как основу для пересказа в другой эпохе. Так классические темы любви, ревности, власти и выбора остаются узнаваемыми и понятными.
</a:t>
            </a:r>
            <a:endParaRPr lang="en-US" sz="12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пьесам Уильяма Шекспира; распределение тем — учебная визуализация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повторяются в пьесах Шекспира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заметные темы, которые легко узнаются в школьном курсе и помогают связывать пьесы с жизненными ситуациями.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 власть выделяются сильнее других тем, а ревность, месть и судьба чаще всего усиливают драматический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пьесы Шекспира полезны на уроке английского языка в 8 классе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помогают запоминать тематическую лексику, связанную с театром, героями, чувствами и действиями. Такие слова встречаются в пересказах, вопросах к тексту и заданиях на понимание.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 учат находить главную мысль, понимать поступки персонажей и выделять конфликт. Это развивает навык внимательного чтения, который нужен и в литературе, и в английском языке.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речь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пьесах много разговоров, поэтому ученики видят, как персонажи задают вопросы, спорят, убеждают и объясняют чувства. Это хороший пример живой, но литературной английской речи.
</a:t>
            </a:r>
            <a:endParaRPr lang="en-US" sz="1104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помогает узнать известные цитаты, жанры и сюжеты, которые часто встречаются в книгах и фильмах. Такой материал расширяет кругозор и делает урок более содержательным.
</a:t>
            </a:r>
            <a:endParaRPr lang="en-US" sz="10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отрывок из пьесы Шекспира на уроке английского
</a:t>
            </a:r>
            <a:endParaRPr lang="en-US" sz="224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с текстом: от знакомства с пьесой и героями до пересказа и сравнения с современным примером.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трагедии и комедии у Шекспира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увидеть, как разные жанры по-разному показывают конфликт, финал и 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показывает цену ошибки, а комедия — путь через путаницу к примирению и удачному исходу.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Уильяма Шекспира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пьесы и читатель 8 класса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яркий сюжет, сильные чувства и понятных героев. Даже в сокращённом виде пьесы вызывают интерес, потому что конфликт сразу напоминает современные жизненные ситуации.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с текстом школьник сравнивает персонажей, замечает мотивы их поступков и учится объяснять, почему герои ошибаются, спорят или меняют своё решение.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курсом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объединяют историю, литературу и английский язык. Поэтому они подходят для уроков, где важно не только читать, но и понимать культуру, язык и смысл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 остаётся важным сегодня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и сегодня помогают читать, думать и обсуждать вечные темы. Они соединяют язык, литературу и жизненные выборы, поэтому остаются понятными и полезными для восьмиклассников.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2026-05-31T09:33:09Z</dcterms:created>
  <dcterms:modified xsi:type="dcterms:W3CDTF">2026-05-31T09:33:09Z</dcterms:modified>
</cp:coreProperties>
</file>