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«Тетерев и лиса»: басня о хитрости и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тетерева и лисы — столкновение хитрости, осторожности и поучительной морали.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басню проходят в 5 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короткая, её легко читать и обсуждать. Животные ведут себя как люди: показывают характеры и учат внимательнее относиться к словам собеседника. Главные признаки — аллегория, поучение, яркий диалог и понятная мораль.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басни и его особенности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— небольшой текст с поучением. Как правило, в ней есть персонажи и понятный итог, который помогает читателю сделать вывод о поведении людей.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действие строится вокруг диалога или обращения героя к герою. Так характеры раскрываются быстро: лиса демонстрирует хитрость, а тетерев — осторожность и здравый смысл.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баснях высмеиваются распространённые пороки: ложь и лесть, доверчивость и самоуверенность. Финал часто подводит к нравственному уроку без долгих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7633" y="1695597"/>
            <a:ext cx="32865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тетерев в басне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настороженность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изображён осторожной птицей, которая не торопится отвечать и быстро оценивает ситуацию. Его спокойствие помогает не поддаться на уговоры и не совершить лишний шаг.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замечает признаки опасности и не доверяет слишком радужным обещаниям. В его поведении чувствуется рассудительность: прежде чем принять решение, нужно проверить слова.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не терять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не меняет позицию под давлением и не соглашается из-за вежливых формулировок. Он сохраняет внутреннюю опору и бережёт себя от обмана.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вместо доверчивости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не поддаётся красивой речи, потому что понимает: приятные слова не всегда означают добрые намерения. Его осторожность становится главным преимуществом в конфликте.
</a:t>
            </a:r>
            <a:endParaRPr lang="en-US" sz="13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лиса в басне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басне — хитрый и коварный персонаж. Она говорит вежливо, выбирает подходящие слова и старается создать впечатление дружелюбия, чтобы управлять поведением тетерева.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речь построена на уловках: льстивые обращения и кажущиеся выгодными предложения постепенно подводят героя к ошибке. Лиса действует не открыто, а через намёки и обещания.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лисы писатель показывает типичный способ обмана: лесть маскирует цель и скрывает риск. Читатель видит, что важнее поступки, а не красивые слова.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пытается добиться своего нечестным путём, поэтому её действия вызывают осуждение. В результате басня делает акцент на том, как опасно доверять тем, кто мыслит только о выгоде.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черт характера тетерева и лисы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важно различать не «хорошо или плохо», а разные стратегии: у тетерева — оценка риска, у лисы — воздействие через речь и психологию.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наблюдения по тексту басни (без числовых данных из внешних источников), приведены в качественной шкале баллов.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противопоставление: тетерев выигрывает внимательностью и разумом, а лиса проигрывает, потому что её план не проходит.
</a:t>
            </a:r>
            <a:endParaRPr lang="en-US" sz="11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тетерева и связь с его характером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видны во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показан как лесная птица, которая обычно держится внимательно и собранно. Его спокойный внешний вид сочетается с настороженной позой, будто он всё время оценивает обстановку вокруг.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внешний рисунок помогает понять внутренний характер героя. Когда птица не спешит и сохраняет собранность, читателю проще поверить в её осторожность и здравый смысл в разговоре с лисой.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0903"/>
            <a:ext cx="4486275" cy="26257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басни «Тетерев и лиса»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основные признаки жанра и смысл поучительного финала.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признаков жанра басни (учебная логика и наблюдения по сюжету произведения).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жанра проявляется через диалог и противопоставление характеров: читатель делает вывод сам, без длинных рассуждений.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встречи тетерева и лисы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ход событий, который задаёт смысл басни.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687" y="1596462"/>
            <a:ext cx="499275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065" y="1596458"/>
            <a:ext cx="499275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3974" y="1596458"/>
            <a:ext cx="499275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героев как главное средство смысла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Лесть лисы слышна в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слова лисы становится заметна притворная доброжелательность. Её формулировки звучат вежливо, но цель — направить тетерева к выгодному для неё решению.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тетерева раскрывают характер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отвечает спокойно и осторожно, не поддаётся на напор и красивые обещания. В его репликах чувствуется здравый смысл и умение не соглашаться поспешно.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показывает столкновение стратегий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сокращает путь к выводу: читатель видит, как хитрость сталкивается с настороженностью. Так конфликт становится понятным без длинных описаний и объяснений.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русской басенной традиции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лиса пытается обмануть, автор показывает её как тип поведения. Благодаря этому урок басни становится понятным даже школьнику: стоит прислушиваться к поступкам, а не только к речи.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русских народных сказках и баснях часто становится фигурой хитрости. Она умеет говорить так, чтобы звучало убедительно и приятно, но в основе её слов — выгода.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историях этот образ легко узнаваем: лиса стремится направить героя к ошибке, используя льстивые доводы и внешнее дружелюбие. Так читатель видит, что «красиво» не равно «правдиво».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высмеиваются в басне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высмеиваются те качества, которые помогают лисе добиваться цели: лесть и обман. Остальные пороки усиливают эту попытку — когда герой не проверяет себя.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интерпретация по мотивам басни «Тетерев и лиса» (учебно-литературный анализ, без единого «официального» процента).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пороков: ключевой узел — лисья хитрость, а предупреждение адресовано и самому читателю: не поддаваться обещаниям и красивым словам.
</a:t>
            </a:r>
            <a:endParaRPr lang="en-US" sz="9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басне и детали, которые важны для понимания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говорит «мягко»: взгляд и поза как сигнал обмана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стоит чуть в стороне, корпус подан вперёд, а морда выражает вежливую заинтересованность. Её поза как будто приглашает к разговору и снижает настороженность. Для иллюстрации важно передать спокойный, «приятный» тон, который скрывает расчёт.
</a:t>
            </a:r>
            <a:endParaRPr lang="en-US" sz="115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держится настороженно: почему он не торопится
</a:t>
            </a:r>
            <a:pPr algn="l" indent="0" marL="0">
              <a:lnSpc>
                <a:spcPct val="100000"/>
              </a:lnSpc>
              <a:buNone/>
            </a:pPr>
            <a:r>
              <a:rPr lang="en-US" sz="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изображён спокойно, но не расслабленно: он будто прислушивается и оценивает расстояние. Его положение и направление взгляда показывают внутреннюю собранность. Такой контраст помогает понять: герой отвечает не сердцем, а разумом и осторожностью.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«сказочная» среда: конфликт усиливается атмосферой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леса создаёт ощущение тишины и естественной природы, где неожиданная хитрость особенно заметна. Между персонажами оставляют видимое расстояние, чтобы конфликт читался сразу. На этом фоне лиса выглядит как нарушитель спокойствия, а тетерев — как защитник здравого смысла.
</a:t>
            </a:r>
            <a:endParaRPr lang="en-US" sz="10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8216" y="1709560"/>
            <a:ext cx="526313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69527"/>
            <a:ext cx="600600" cy="48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поступок тетерева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как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не торопится отвечать и не доверяет красивым обещаниям. Он сохраняет дистанцию и оценивает ситуацию трезво, чтобы не попасть в ловушку.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не поддаваться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может говорить мягко, но тетерев не принимает слова за доказательство. Он опирается на здравый смысл и выбирает поведение, которое уменьшает риск.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сохраняет собственное решение, даже когда на него давят уговорами. Басня показывает: разумная настороженность помогает защищать себя от опасных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ложь и лесть в тексте басни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слов и намерений по мотивам басни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06122"/>
            <a:ext cx="4376738" cy="210469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сказка о животных и басня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отличается краткостью и обязательной моралью. В сказке чаще важны события и чудесность, а в басне — понимание человеческих поступков через аллегорию.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два жанра: что делает сюжет интересным в сказке и чему учит басня через короткий поучительный рассказ.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Учебно-литературные определения жанров (школьная программа, обобщение).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важны короткие фразы и чёткая интонация: они помогают быстро отличить лесть от спокойных, рассудительных ответов. Поэтому смысл считывается с первых разговоров.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пять ключевых реплик героев достаточно, чтобы сразу почувствовать характеры и определить, кто пытается обмануть.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педагогическая формулировка по структуре типичного диалога в басне «Тетерев и лиса» (точное число реплик может зависеть от издания).
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литературных признаков басни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элемента есть функция: заголовок задаёт тему, диалог раскрывает характеры, конфликт создаёт напряжение, а финал подводит к морали.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литературных признаков басни по школьным критериям (без единого статистического источника).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«разговор + столкновение + мораль» помогает быстро узнать басню среди других небольших произведений и понять её основной смысл.
</a:t>
            </a:r>
            <a:endParaRPr lang="en-US" sz="10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в школьном чтении: что особенно важно запомнить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 басне что «обозначает»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Тетерев в басне — образ осторожности: он сохраняет дистанцию и не спешит верить. Лиса — образ хитрости, которая старается убедить красивыми словами. Так проще запомнить героев.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разговор и мораль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 диалог: по репликам видно, где лесть, а где здравый смысл. Мораль в конце предупреждает против доверчивости, напоминая: проверяй слова поступками, а не впечатлением.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басне «Тетерев и лиса»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 столкновение хитрости и осторожности: лиса пытается обмануть, а тетерев не даёт себя провести. Правило простое: красивые слова нужно проверять поступками, как и жанровые особенности — через диалог и мораль.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2026-05-12T20:52:09Z</dcterms:created>
  <dcterms:modified xsi:type="dcterms:W3CDTF">2026-05-12T20:52:09Z</dcterms:modified>
</cp:coreProperties>
</file>