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525" y="769550"/>
            <a:ext cx="27864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914525" y="1497825"/>
            <a:ext cx="6791700" cy="24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пространстве: куб, призма, пирамида и тела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многогранниками и телами вращения: грани, ребра, вершины, развертки, сечения, площадь и объем.
</a:t>
            </a:r>
            <a:endParaRPr lang="en-US" sz="43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пространственные фигуры в жизни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пространственными фигурами вы сталкиваетесь каждый день: коробки, книги, кирпичи, банки, стаканы, мячи, крыши и упаковки. В 7 классе это помогает находить элементы фигур и понимать, как считают площадь поверхности и объем.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любой объемной фигуры
</a:t>
            </a:r>
            <a:endParaRPr lang="en-US" sz="266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объемной фигуры можно измерить длину, ширину и высоту. Плоская фигура помещается в одной плоскости, а пространственная занимает место в объеме и «имеет толщину».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пространственных фигур появляются элементы: грани, ребра и вершины. Также говорят об основании и боковых поверхностях — они показывают, как устроена фигура с разных сторон.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— это величина, которая показывает, сколько места фигура занимает внутри. Его связывают с «вместимостью» формы, например при заполнении водой, песком или воздухом.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6 равных квадратных граней, 12 ребер и 8 вершин. У прямоугольного параллелепипеда тоже 6 граней, 12 ребер и 8 вершин, но грани — прямоугольники разной длины.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легко узнать по предметам: коробкам, кирпичам, шкафам и строительным блокам. Именно их «правильность» помогает уверенно отличать стороны, ребра и вершины при 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пространственных фигур
</a:t>
            </a:r>
            <a:endParaRPr lang="en-US" sz="249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берут куб, прямоугольный параллелепипед, треугольную призму, квадратную пирамиду, цилиндр, конус и шар. Главные признаки: грани, ребра и вершины; форма основания; наличие круглой поверхности; число оснований. Ключевой смысл: многогранники имеют плоские грани, а тела вращения — кривые поверхности.
</a:t>
            </a:r>
            <a:endParaRPr lang="en-US" sz="1481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 главное различие: у многогранников поверхность состоит из плоских граней, а у тел вращения — из кривых поверхностей.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из школьного курса геометрии 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пространственных фигур
</a:t>
            </a:r>
            <a:endParaRPr lang="en-US" sz="273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обычно «читаются» по ребрам и вершинам, а тела вращения — по наличию круглых оснований и кривой поверхности.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помогает быстро выбрать правильный подход: для многогранников рассматривают плоские грани и ребра, для тел вращения — форму оснований и кривизну поверхности.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групп по перечню фигур школьного курса: куб, призма, пирамида; цилиндр, конус, шар.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и их признаки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есть два равных и параллельных основания. Обычно их форма определяет название призмы: например, треугольная призма имеет треугольные основания, четырехугольная — четырехугольные.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призмы — параллелограммы. В прямой призме эти грани становятся прямоугольниками, поэтому «наклон» боковой части отсутствует.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боковых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боковых граней равно числу сторон основания. Поэтому у призмы с треугольным основанием боковых граней три, а с четырехугольным — четыре.
</a:t>
            </a:r>
            <a:endParaRPr lang="en-US" sz="13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ее элементы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одно основание, а боковые грани — треугольники. Эти треугольники сходятся в одной общей точке — вершине пирамиды, из-за чего боковые стороны выглядят «собранными» к центру.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пирамиды зависит от формы основания: треугольная, четырехугольная (и квадратная как частный случай), шестиугольная. По форме основания можно сразу представить, сколько будет треугольных боковых граней.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выделяют основание, боковые ребра, боковые грани и вершину. Такая структура важна для задач: нужно понимать, какие элементы считать при нахождении площади поверхности и объема.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 в окружающих предметах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«как банка или стакан»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круглых основания и боковую поверхность. На боковой поверхности нет вершин и «острых точек», поэтому фигура выглядит ровной и гладкой по высоте. Примеры: банка, стакан, труба.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«как дорожный конус или воронка»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имеет одно круглое основание и одну вершину. У боковой поверхности есть плавный переход от основания к вершине, поэтому фигура сужается вверх. Примеры: дорожный конус, рожок мороженого, воронка.
</a:t>
            </a:r>
            <a:endParaRPr lang="en-US" sz="15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Проверяя признаки, помните: у шара нет элементов, характерных для гранных тел.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шара нет ребер, вершин и граней, поэтому он не похож на многогранники.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шара в школьном курсе геометрии: все точки поверхности равноудалены от центра, ребер, вершин и граней не имеет.
</a:t>
            </a:r>
            <a:endParaRPr lang="en-US" sz="9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определить пространственную фигуру
</a:t>
            </a:r>
            <a:endParaRPr lang="en-US" sz="2599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Идем от признаков поверхности: плоские грани, наличие круглых оснований и радиальная симметрия.
</a:t>
            </a:r>
            <a:endParaRPr lang="en-US" sz="13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— это плоская фигура, которая раскладывает объемное тело так, чтобы все его поверхности стали видны на одном листе. По развертке удобно заранее продумать форму и размеры упаковки.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развертка состоит из 6 квадратов, для прямоугольного параллелепипеда — из 6 прямоугольников. Эти части соединяются по ребрам, образуя замкнутый «коробочный» контур.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на развертке представляют как прямоугольник (боковая поверхность) и два круга (основания). У конуса боковая поверхность превращается в сектор круга, а основанием служит круг.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применяют при изготовлении коробок, конвертов для дисков и упаковок, а также при создании моделей для уроков. Они помогают понимать связь между площадью и тем, сколько материала потребуется.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пространственных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фигур плоскостью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пересечь куб или прямоугольный параллелепипед плоскостью, сечение часто получается квадратом или прямоугольником. Его форма зависит от того, как именно расположена плоскость относительно ребер.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сечение может быть кругом, если плоскость проходит параллельно основанию, или прямоугольником, когда плоскость наклонена. По виду сечения судят о положении плоскости.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пирамиды сечения нередко бывают треугольниками или четырехугольниками. Такая форма получается благодаря тому, что боковые грани сходятся в одной вершине.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помогают представить внутреннее строение объемных тел. Они дают «снимок» того, что происходит внутри, когда плоскость условно разрезает фигуру.
</a:t>
            </a:r>
            <a:endParaRPr lang="en-US" sz="12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числа граней, ребер и вершин. Видно, что даже у фигур из разных типов оснований набор элементов может заметно отличаться.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граней, ребер и вершин определяется строением фигуры: числом сторон основания и тем, как вершины «собираются» в пространстве.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класс), базовые свойства фигур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элементов у разных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пространственные фигуры
</a:t>
            </a:r>
            <a:endParaRPr lang="en-US" sz="242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удобно распознавать по «скелету»: у коробок и блоков — ребра и грани, у банок и труб — круглые поверхности, у мячей — полностью гладкая сфера.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в повседневности формы связаны с простыми поверхностями: прямыми плоскостями и поверхностями вращения. Поэтому их легко использовать в проектировании и производстве.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опыта и примеров из быта (точные статистические данные не приводятся).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показывает, сколько места занимает «оболочка» фигуры: сколько материала понадобится, чтобы ее накрыть или облицевать. Это величина измеряется в квадратных единицах.
</a:t>
            </a:r>
            <a:endParaRPr lang="en-US" sz="1495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отвечает на другой вопрос: сколько места занимает тело внутри. Он важен, когда нужно наполнить контейнер, заполнить деталь или рассчитать расход вещества.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измерений используют разные единицы: площадь считают в квадратных единицах, объем — в кубических. Поэтому сравнивать и смешивать эти величины нельзя: они относятся к разным измерениям.
</a:t>
            </a:r>
            <a:endParaRPr lang="en-US" sz="1509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простых случаях площадь и объем находят по известным формулам для куба, параллелепипеда, цилиндра и конуса. Дальше алгоритм обычно опирается на размеры ребер, радиусы и высоту.
</a:t>
            </a:r>
            <a:endParaRPr lang="en-US" sz="1534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объем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по теме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обычно требуется найти размеры: длины ребер, радиус, высоту. Иногда просят определить площадь основания или боковой поверхности, чтобы затем продолжить расчет объема или общей площади.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сюжетов часто используют коробки, аквариумы, банки, детали и упаковку. По рисунку нужно выделить, какие элементы относятся к основаниям, а какие — к боковым поверхностям.
</a:t>
            </a:r>
            <a:endParaRPr lang="en-US" sz="1447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правильный результат, важно читать условие внимательно: найти известные величины, выбрать подходящую формулу и проверить себя по смыслу — подходит ли ответ по размерности и по величине.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грань и ребро: грань — это плоская (или кривая) поверхность, а ребро — линия пересечения поверхностей. Из-за этого неправильно считают элементы и применяют неверные признаки.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ошибки связаны с путаницей основания и боковой поверхности. Основание — «нижняя» или «опорная» часть, а боковая поверхность — все, что соединяет основания между собой.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смешивают площадь поверхности и объем: площадь — это оболочка, а объем — внутреннее пространство. Если заменить одну величину другой, ответ почти всегда получится несоответствующим условию.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типичная ошибка — неверная классификация: шар не имеет ребер и вершин, поэтому его нельзя считать многогранником. Цилиндр тоже не характеризуется ребрами, как у многогранников.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модели фигуры к вычислению результата
</a:t>
            </a:r>
            <a:endParaRPr lang="en-US" sz="291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решения: распознать тип, выделить элементы, выбрать формулу, затем проверить единицы и смысл.
</a:t>
            </a:r>
            <a:endParaRPr lang="en-US" sz="13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«Фигуры в пространстве»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фигуры описывают реальные предметы и помогают измерять их размеры. Многогранники выделяются плоскими гранями, а тела вращения — кривой поверхностью и особым строением. Развертки, сечения, площадь и объем связывают геометрию с практикой и задачами 7 класса.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2026-05-14T01:20:19Z</dcterms:created>
  <dcterms:modified xsi:type="dcterms:W3CDTF">2026-05-14T01:20:19Z</dcterms:modified>
</cp:coreProperties>
</file>