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костра: как выбрать безопасную площадку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место, где огонь не станет опасным для людей и природы?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для костра нельзя выбирать наспех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неверный шаг — и искры могут попасть на сухую траву, палатку или вещи. Поэтому безопасная площадка нужна ещё до розжига: она снижает риск пожара, ожогов и повреждения имущества.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безопасность костра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вокруг сухой растительности и ветра, тем выше риск. Ровная очищенная площадка и вода рядом заметно повышают безопасность.
</a:t>
            </a:r>
            <a:endParaRPr lang="en-US" sz="157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разведения костра для школьного курса ОБЖ; иллюстративные относительные оценки.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хорошая площадка требует постоянного контроля взрослых и аккуратного обращения с огнём.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подходят, а какие нет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ровные участки с плотной землёй, песком или глиной, где нет сухой травы, хвои и нависающих веток. Такое место легче очистить и контролировать.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подходят торфяники, склоны, кромка леса, сухой камыш и места с мусором. В этих зонах огонь может быстро уйти в сторону или даже под землю.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участки рядом со старыми листьями, сухими корнями и низкими ветками. Там пламя и искры находят путь для быстрого распространения.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расстояния вокруг костра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на природе; учебные рекомендации по пожарной безопасности.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свободного пространства вокруг огня, тем легче предотвратить случайное возгорание.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горючих предметов должно быть как можно больше. Рядом обязательно держат средства для быстрой остановки огня.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место для костра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безопасного разведения огня на природе.
</a:t>
            </a:r>
            <a:endParaRPr lang="en-US" sz="162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хорошей площадки для костра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площадка не имеет ям, корней и камней, которые могут нагреваться или мешать устойчивости костра. Поверхность должна быть плотной и удобной для контроля огня.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и чистая земля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кострища оставляют очищенный круг без сухих листьев, хвои и мусора. Это снижает шанс, что искра попадёт на горючий материал и вызовет новый очаг.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круг вокруг огня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убирают вокруг огня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листья и хвою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убирают в первую очередь, потому что они вспыхивают очень быстро и могут подхватить искру даже от небольшого уголька.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и коряги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площадки убирают всё, что может загореться или помешать безопасному разложению костра. Ветки особенно опасны при ветре.
</a:t>
            </a:r>
            <a:endParaRPr lang="en-US" sz="166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 снаряжение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Рюкзаки, обувь, одежду и полотенца отодвигают подальше. Даже маленькая искра способна повредить ткань или вызвать возгорание.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пластик
</a:t>
            </a:r>
            <a:pPr algn="ctr" indent="0" marL="0">
              <a:lnSpc>
                <a:spcPct val="100000"/>
              </a:lnSpc>
              <a:buNone/>
            </a:pPr>
            <a:r>
              <a:rPr lang="en-US" sz="16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пакеты и пластиковые предметы не оставляют рядом с огнём. При нагреве они плавятся, дымят и делают место ещё опаснее.
</a:t>
            </a:r>
            <a:endParaRPr lang="en-US" sz="164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быстрее всего усиливает пожар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сухая растительность — главные ускорители пожара. Чем легче материал загорается, тем выше должна быть готовность к тушению.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пожарной безопасности на природе; относительные оценки для учебной диаграммы.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опасность растёт не только от пламени, но и от мелких искр, которые трудно заметить сразу.
</a:t>
            </a:r>
            <a:endParaRPr lang="en-US" sz="174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бортик костра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Бортик можно сделать из земли: она помогает удерживать угли в пределах кострища и не даёт огню расползаться по земле. Это самый простой вариант на природе.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крупные сухие камни, если они твёрдые и не лежали в воде. Каменная кромка помогает направлять тепло внутрь и уменьшает разлёт искр.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используют специальное металлическое кольцо. Оно удобно на оборудованных стоянках, потому что задаёт чёткую форму костра и упрощает уборку после отдыха.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мокрые или пористые камни из реки и ручья. При сильном нагреве внутри них может накопиться влага, из-за чего камень треснет или разлетится.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у воды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реки или озера подходит только на очищенном участке без сухого камыша, тростника и высокой травы. Вода рядом удобна для тушения, но огонь нельзя ставить у самой кромки.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костром и водой нужно оставить безопасную полосу земли, чтобы пламя не добралось до растительности и не подмыло край площадки. Если берег сырой, место лучше перенести выше.
</a:t>
            </a:r>
            <a:endParaRPr lang="en-US" sz="1795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место и опасное место: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площадка всегда ровная, очищенная и свободная от всего, что может быстро загореться или разнести искры.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школьной темы «Место для костра»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костёр можно разводить, а где риск слишком велик.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розжигом костра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безопасности перед тем, как зажечь огонь.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рядом с костром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костра не бегают, не толкаются и не бросают в огонь палки, камни или мусор. Любое лишнее движение может привести к искрам и ожогам.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рукава и волосы должны быть убраны от пламени. Слишком близко наклоняться нельзя, потому что жар и искры опасны даже без прямого контакта с огнём.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всегда должен быть взрослый, который следит за огнём и углями. Дети стоят на расстоянии и подходят только по разрешению.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рядом с костром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песок — первая помощь при небольшом возгорании; остальные предметы ускоряют тушение и защищают людей.
</a:t>
            </a:r>
            <a:endParaRPr lang="en-US" sz="167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безопасности на природе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средств лучше держать в одном месте, чтобы не искать их в экстренной ситуации.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выборе места для костра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под ветвями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кажется маленьким, но искры легко поднимаются вверх. Если над огнём есть низкие ветки, они быстро высыхают и могут загореться первыми, особенно в ветреную погоду.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близко к палатке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огонь развели рядом с тентом, каждый порыв ветра становится опасным. Ткань, верёвки и рюкзаки находятся слишком близко, поэтому даже одна искра может испортить стоянку.
</a:t>
            </a:r>
            <a:endParaRPr lang="en-US" sz="143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земля и камыш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торфяной почве или в зарослях камыша костёр выглядит безобидно, но огонь может уйти глубже или распространиться по сухим стеблям. Такое место особенно трудно потушить быстро.
</a:t>
            </a:r>
            <a:endParaRPr lang="en-US" sz="1392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считается удачной, если земля ровная, очищенная от листьев, веток и мусора, а вокруг кострища есть свободный круг без предметов, которые могут загореться.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проверить, нет ли над костром низких веток и не подходит ли к огню сухая трава. Даже небольшой участок сухой растительности повышает риск пожара.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признак — вода или песок рядом, чтобы можно было быстро погасить искры. Если вокруг костра можно спокойно пройти, место подготовлено правильно.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место уже безопасно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 очищенной зоны имеет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зона растёт вместе с ветром и количеством сухого материала, поэтому маленькая площадка подходит не всегда.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правилам пожарной безопасности на природе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и легче загорается окружение, тем больше свободного места нужно оставить вокруг огня.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после костра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угли проливают водой и перемешивают, чтобы вода попала внутрь горячей золы. Это помогает быстро остановить тление и уменьшить температуру.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землю рукой: она должна стать холодной, без шипения и дыма. Если тепло осталось, тушение повторяют ещё раз.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убирают тлеющие палки, мусор, стекло и остатки еды. Ничто не должно оставаться на месте костра, чтобы не возник новый огонь.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уходом смотрят ещё раз вокруг: нет ли дыма, искр и горячих углей. Только полностью безопасное место можно оставить без присмотра.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безопасность начинается с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32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костёр начинается не с спички, а с выбора площадки: ровной, очищенной и далёкой от сухой травы, деревьев и палаток. Проверка до розжига и тушение после него спасают от пожара.
</a:t>
            </a:r>
            <a:endParaRPr lang="en-US" sz="42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2026-05-20T22:14:23Z</dcterms:created>
  <dcterms:modified xsi:type="dcterms:W3CDTF">2026-05-20T22:14:23Z</dcterms:modified>
</cp:coreProperties>
</file>