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чтения: «Come Away, Come Away!»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спорим, ищем смысл приглашения к переменам.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этот текст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читаем текст как приглашение к размышлению: кто зовёт, зачем зовёт и почему ответ не так прост. Будем искать подсказки, сравнивать версии и опираться только на 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обещает заголовок?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догадки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названию можно предположить, что речь идёт о призыве уйти из привычного мира и сделать шаг в неизвестность. Это сразу создаёт интригу и ожидание выбора.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зовёт?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именно обращается к собеседнику — друг, проводник, голос из мечты или кто-то, кого трудно определить? Ответ на этот вопрос помогает понять тон и намерение текста.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приглашение?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может звучать по-разному: как обещание свободы, как рискованный побег, как зов к дружбе или как начало перемен. Важно проверить каждую версию примерами из текста.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отклик полезно зафиксировать сразу: одной фразой, короткой заметкой или вопросом. Потом этот первоначальный взгляд можно будет сравнить с более точным чтением.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формат работы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определим, что происходит буквально: кто говорит, кому адресовано обращение и что именно предлагается. Это создаёт основу для дальнейшего анализа без догадок.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обратим внимание на чувства и мотивы: уверенность, сомнение, тревогу, надежду. Такие детали помогают увидеть не только событие, но и отношение к нему.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соберём наблюдения в связный ответ на 8–10 предложений и кратко обсудим, как изменилось наше понимание после чтения и разговора.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найдём повтор, обращение и образ пути. Эти средства показывают, как текст усиливает главный смысл и делает приглашение более выразительным.
</a:t>
            </a:r>
            <a:endParaRPr lang="en-US" sz="12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для обсуждения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текста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и источник не названы, текст удобно читать как поэтическое или риторическое обращение. Тогда главное внимание уделяется голосу, интонации и скрытому смыслу.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слушания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важно дослушивать ответы до конца и не перебивать. Это помогает увидеть разные версии смысла и не терять важные наблюдения одноклассников.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текст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мнение нужно подтверждать строкой, деталью или точным пересказом. Такая опора делает ответ убедительным и учит говорить не только впечатлением, но и доказательствами.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интерпретациям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толкования допустимы, если они объяснены спокойно и уважительно. В обсуждении нет единственного верного ответа, но есть более и менее обоснованные версии.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перед чтением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заголовок и предполагаем, о чём может идти речь. Ученики записывают свои версии: кто зовёт, куда зовёт и почему можно согласиться или отказаться.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 на 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формулируем установку на чтение: искать слова, которые подсказывают настроение, отношения между говорящим и адресатом, а также скрытый смысл приглашения.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читаем текст внимательно и отмечаем места, где ожидания подтверждаются или меняются. Эти наблюдения станут основой для разговора и письменного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понимаем после первого чтения
</a:t>
            </a:r>
            <a:endParaRPr lang="en-US" sz="2877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и адресат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говорит и кому обращено приглашение. Это помогает различить обычный призыв, дружеское обращение или более глубокий, символический зов.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фиксируем, что происходит буквально: зовут ли уйти, двигаться, отправиться куда-то или оставить привычное место. Пересказ должен быть коротким и точным.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тон слышен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замечаем слова, которые задают настроение: они могут звучать мягко, настойчиво, тревожно или обнадёживающе. Именно тон помогает понять отношение говорящего.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обращаем внимание на детали места, движения и выбора. Даже одна точная фраза может показать, почему этот момент важен для героя или лирического героя.
</a:t>
            </a:r>
            <a:endParaRPr lang="en-US" sz="12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200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3233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50" y="3557525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2675" y="35796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0650" y="3557525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помогут читать точнее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Invitation — это приглашение, предложение присоединиться или пойти вместе. В тексте слово помогает понять, что речь идёт не о приказе, а о зовущем обращении.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Уйти и оставить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Away и leave связаны с уходом из знакомого пространства. Эти слова помогают увидеть, что герою предлагают оставить привычное и сделать шаг в новое.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смелость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Fear и courage показывают внутренний выбор: бояться или решиться. Эти слова удобно обсуждать через школьные ситуации — новый класс, выступление или незнакомое задание.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принадлежность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Freedom, promise и belong помогают говорить о том, что человек ищет: свободу, обещание чего-то лучшего или чувство, что он на своём месте.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неизвестность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Journey и unknown подчеркивают движение в неизведанное. Так легко объяснить идею путешествия как перемены, а не только как дороги в буквальном смысле.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чтение с остановками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остановке читаем начальный призыв и определяем его тон: дружеский, настойчивый, радостный или тревожный. После этого записываем одно слово о впечатлении.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обещает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второй остановке ищем слова, которые обещают что-то хорошее. Здесь важно понять, что именно привлекает адресата: надежда, удовольствие, безопасность или новая возможность.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 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третьей остановке замечаем момент сомнения или опасения. Он показывает, что приглашение не выглядит простым, а выбор связан с риском и внутренним сопротивлением.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финальной остановке повтор усиливает главный вопрос: принять зов или остаться. После чтения ученики записывают, как изменилось их отношение к этому выбору.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обращение помогают заметить, как текст превращает просьбу в настойчивый зов.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урока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чтения помогают увидеть и буквальный смысл, и скрытый подтекст.
</a:t>
            </a:r>
            <a:endParaRPr lang="en-US" sz="12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темы помогают увидеть, что в тексте важны не только слова приглашения, но и выбор между привычным и неизвестным, между спокойствием и ростом.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 и структура обсуждения текста «Come Away, Come Away!».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урока задают основу для обсуждения и поиска доказательств в тексте.
</a:t>
            </a:r>
            <a:endParaRPr lang="en-US" sz="10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карточки-утверждения помогают быстро начать спор, проверить понимание текста и услышать разные позиции без длинной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дискуссии по карточкам на уроке чтения.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зрения становятся яснее, когда их сравнивают с текстом и объясняют вслух.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Think–Pair–Share дают время сначала подумать самостоятельно, затем проверить мысль в паре и только потом сказать её классу.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активности Think–Pair–Share, описанный в плане урока.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помогают каждому ученику высказаться и уточнить свою интерпретацию.
</a:t>
            </a:r>
            <a:endParaRPr lang="en-US" sz="11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направления обсуждения — мотивы, настроение, образ пути и выбор — позволяют группе рассмотреть текст с разных сторон и не повторять одни и те же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 по вопросам о тексте «Come Away, Come Away!».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группы расширяют понимание текста и приводят к более точному выводу.
</a:t>
            </a:r>
            <a:endParaRPr lang="en-US" sz="11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знакомые ситуации показывают, что выбор перед новым опытом у школьников часто связан с любопытством, волнением и надеждой на перемены.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 в плане урока: секция, новый класс, поездка и выступление.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 помогают связать литературную тему с личным опытом учеников.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 8–10 предложений достаточно короткий для урока и при этом позволяет назвать позицию, привести два доказательства и сделать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мини-реакции в письменной части урока.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предложений хватает для связного ответа с опорой на 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делают ответ убедительным: позиция, деталь из текста, объяснение мотива и личный вывод в конце.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построению сильного ответа на уроке.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помогают превратить мнение в аргументированный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пункта рефлексии помогают закончить урок осмысленно: зафиксировать новое, обозначить спорный момент и подготовить вопрос к следующей встрече.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 рефлексию и домашнюю работу в плане урока.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рефлексии достаточно, чтобы подвести итог и наметить продолжение.
</a:t>
            </a:r>
            <a:endParaRPr lang="en-US" sz="12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 теме пути и приглашения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дорога, уходящая вдаль, сразу задаёт чувство выбора и движения. На переднем плане можно показать одного человека или небольшую группу, а свет в конце пути намекнёт на неизвестность, к которой приглашает текст.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перед выбором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дверь хорошо передаёт идею приглашения: за ней может быть новое место, новый опыт или перемена. Рядом можно изобразить детей, которые остановились на пороге, чтобы подчеркнуть момент сомнения и решения.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который видно в тексте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мы увидели, как приглашение превращается в разговор о выборе, а повтор и тон помогают понять настроение текста. Дальше важно опираться на детали и уметь объяснять свою мысль.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2026-07-25T11:23:33Z</dcterms:created>
  <dcterms:modified xsi:type="dcterms:W3CDTF">2026-07-25T11:23:33Z</dcterms:modified>
</cp:coreProperties>
</file>