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способы питания: обзор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живые организмы получают и используют энергию для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Лавуазье доказал связь дыхания и энергии. Сегодня обмен веществ — это фундамент жизненных процессов, обеспечивающий рост и адаптацию организмов во всех средах обитания.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энергетического обмена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это процесс синтеза сложных молекул из простых, который требует затрат энергии. Он отвечает за восстановление тканей и развитие организма.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Анаболизм: строительство и рост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это распад сложных веществ с высвобождением энергии. Она используется клетками для выполнения жизненных функций и поддержания метаболического баланса.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Катаболизм: энергия из распада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процесса энергетического обмена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получают питательные вещества из окружающей среды для дальнейшего использования.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мономеров в CO2 и H2O с образованием энергии, запасаемой в молекулах АТФ.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макромолекул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сложных органических веществ на простые мономеры – глюкозу, аминокислоты, жирные кислоты.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энергетического обмена
</a:t>
            </a:r>
            <a:endParaRPr lang="en-US" sz="25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— главный источник энергии для клеточных процессов, при гидролизе выделяет до 32 кДж энергии, необходимой для различных функций.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молекулярный «аккумулятор» регулирует мышечное сокращение, транспорт веществ и синтез новых соединений, поддерживая жизнедеятельность клетки.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АТФ в клеточном обмене веществ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бактерии используют солнечную энергию для преобразования CO2 и воды в глюкозу, питательное вещество и источник энергии.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пищевых цепей и поддержание баланса кислорода в атмосфере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высвобождается кислород, который необходим дыхательным организмам для выживания.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автотрофный способ питания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теряется на дыхание и тепло, лишь малая часть поступает дальше по цепи.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Неэффективность передачи энергии ограничивает количество организмов на высших уровнях пищевой цепи.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солнечной энергии в пищевых цепях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энергию и вещества, потребляя готовые органические соединения других организмов и не способны сами синтезировать органику.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гетеротрофов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гетеротрофов включают хищников, растительноядных, всеядных и детритофагов, которые питаются разлагающейся органикой.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гетеротрофов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Гетеротрофный способ питания: основные черты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мертвые остатки, способствуя разложению и возврату веществ в экосистему.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сапротрофы питаются неживой органикой, паразиты — живой, приспосабливаясь к разным условиям.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живыми организмами, зачастую причиняя им вред или вызывая болезни.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и паразиты: особенности питания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81171"/>
            <a:ext cx="4356600" cy="16209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характеристик автотрофного и гетеротрофного питания.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органику для пищевых цепей, гетеротрофы участвуют в её переработке и круговороте веществ.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способов питания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организма человека
</a:t>
            </a:r>
            <a:endParaRPr lang="en-US" sz="2304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обеспечивает клетки организма необходимой энергией, поддерживая работу мышц, головного мозга и органов чувств для нормального функционирования.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энергии возникают симптомы усталости, снижение защитных сил организма и предрасположенность к хроническим заболеваниям.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в возрасте от 11 до 17 лет нуждаются в 2200–3000 килокалорий в сутки, где точное количество зависит от пола и уровня физической активности.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обмен веществ важен для здоровья, роста и поддержания иммунитета, а также помогает организму эффективно справляться с нагрузками и стрессами.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распадаются до глюкозы, которая служит основным источником энергии для мозга и мышц. Хлеб, крупы и фрукты содержат большое количество углеводов.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— главный источник быстрого топлива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необходимы для роста тканей и восстановления организма, а при дефиците энергии могут использоваться как источник топлива. Мясо, яйца и бобовые — важные белковые продукты.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основа для роста и запасной источник энергии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организм долгосрочной энергией и участвуют в построении клеточных мембран. Масла и орехи — богатые источники жиров, которые легко накапливаются в организме.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— запас энергии и строительный материал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вещества как основные источники энергии
</a:t>
            </a:r>
            <a:endParaRPr lang="en-US" sz="25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клетки глюкоза окисляется с помощью кислорода, высвобождая энергию, которая запасается в молекулах АТФ для дальнейшего использования.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дыхание обеспечивает организм человека максимальным запасом энергии, необходимым для поддержания всех жизненных процессов и активности.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кислорода клетка переходит на менее эффективный путь – брожение, где выделяется меньше энергии и образуются побочные продукты.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— главный путь получения энергии
</a:t>
            </a:r>
            <a:endParaRPr lang="en-US" sz="24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превращения глюкозы в энергию АТФ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Биохимическая схема клеточного энергетического обмена
</a:t>
            </a:r>
            <a:endParaRPr lang="en-US" sz="23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Теплокровные животные поддерживают стабильную температуру тела благодаря быстрому обмену веществ, что требует большого расхода энергии.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Холоднокровные животные зависят от температуры окружающей среды, и скорость их обмена веществ изменяется в зависимости от климатических условий.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виды расходуют больше энергии на движение, рост и поддержание жизненных функций по сравнению с малоподвижными животными.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обмене веществ отражают адаптацию животных к разным условиям обитания и образу жизни, что обеспечивает их выживание.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у животных: отличие между группами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растущие в тени, используют дополнительные пигменты, расширяя спектр поглощаемого света для эффективного фотосинтеза.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становятся всеядными, изменяя рацион в условиях дефицита пищи, что позволяет им выживать в разных и меняющихся средах обитания.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способов питания к условиям среды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производят органические вещества и кислород, формируя пищевую основу для других организмов и поддерживая циклы углерода и кислорода.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соотношения между автотрофами и гетеротрофами способно привести к экологическим проблемам, угрожающим устойчивости природных систем.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перерабатывают и утилизируют органические материалы, способствуя круговороту веществ и поддержанию баланса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разных способов питания в поддержании биосферы
</a:t>
            </a:r>
            <a:endParaRPr lang="en-US" sz="23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2022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примеры организмов с различными типами питания и их природные ареалы, отражающие индивидуальные адаптации к среде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 широкое разнообразие способов питания, адаптированных к различным природным условиям и экологическим нишам.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по способам питания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способы питания регулируют потоки органических и неорганических веществ в биосфере, влияя на плодородие почв и качество воды. Нарушения приводят к деградации экосистем.
</a:t>
            </a:r>
            <a:endParaRPr lang="en-US" sz="1111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типов питания на биогеохимические циклы
</a:t>
            </a:r>
            <a:endParaRPr lang="en-US" sz="1242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стратегий способствует устойчивости экосистем, позволяя сохранять биологическое равновесие и адаптироваться к изменениям окружающей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устойчивость и разнообразие питания
</a:t>
            </a:r>
            <a:endParaRPr lang="en-US" sz="1242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следствия питания и обмена веществ
</a:t>
            </a:r>
            <a:endParaRPr lang="en-US" sz="25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обмена веществ и питания для жизни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способы питания образуют основу жизнедеятельности, обеспечивая непрерывный круговорот энергии и материалов, необходимый для здоровья, экологии и развития общества.
</a:t>
            </a:r>
            <a:endParaRPr lang="en-US" sz="12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2026-05-08T05:28:11Z</dcterms:created>
  <dcterms:modified xsi:type="dcterms:W3CDTF">2026-05-08T05:28:11Z</dcterms:modified>
</cp:coreProperties>
</file>