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Древней Руси: Обзор и ключевые темы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проявления подъёма Древней Руси в IX–XII веках.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условия формирования Древнерусского государства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 веке Восточнославянские племена объединились под внешним давлением и внутренними экономическими потребностями, заложив фундамент будущего государства и культурного развития.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племён и первые князья России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Рюрик — основатель династии князей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IX века варяг Рюрик возглавил славянские племена в Новгороде. Его правление стало отправной точкой для формирования централизованной власти на Руси.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— объединитель Новгорода и Киева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Олег, наследник Рюрика, в 882 году захватил Киев и перенёс туда столицу, объединив важнейшие славянские земли в единое государство.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— усиление власти и централизованное управление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Игорь систематизировал сбор дани и усилил контроль над племенными землями, что позволило укрепить государственность в ранний период.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Вещий: расширение и укрепление державы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перенёс столицу в Киев, что открыло новые политические и экономические перспективы для государства. Южные границы получили усиленную защиту от кочевых племён.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заключил мирный договор с Византией в 911 году, что способствовало расширению торговли и международного признания Древней Руси как самостоятельного субъекта.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и Ольга: реформы и преодоление кризисов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Игорь усилил централизацию княжеской власти, но пал при восстании древлян из-за увеличения дани. Это показало рост социальной напряжённости.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жена Ольга провела важную налоговую реформу, установив чёткие размеры дани и места сбора, а также укрепила судебную систему и наладила дипломатические связи с Византией.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Святослав: завоевания и военная политика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походы и расширение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Святослав активно расширил государство, уничтожив Хазарский каганат и воевав с Волжской Булгарией и балканскими государствами. Его военные успехи укрепили позиции Руси на международной арене.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и значение для Руси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Погибнув в битве с печенегами на Днепре, Святослав оставил наследие сильного воина и дипломата, чьё правление стало эпохой военного подъёма.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крещение и новая религия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988 году Владимир организовал массовое крещение населения, что укрепило единство государства и сблизило Русь с европейскими странами через православие.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культурное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начал строительство каменных храмов и ввёл законодательные нормы, стимулирующие образование и культурное развитие, заложив основы централизованного управления.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Великий: крещение и преобразования Руси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Мудрый: расцвет культуры и законодательства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9260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создал «Русскую Правду» — первый письменный свод законов, систематизировавший феодальные отношения и правосудие в государстве.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50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нём Киев стал центром культуры благодаря книгоизданию, приглашению иностранных мастеров и династическим бракам с европейскими державами, укреплявшими политический вес Руси.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развитие городов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сельского хозяйства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пахотных земель и повышение урожайности способствовали продовольственной стабильности и росту населения Руси.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и ремёсел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такие как Киев и Новгород, стали важными торговыми центрами с рынками и ремесленными кварталами, обеспечивая внутренний и внешний обмен товарами.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 в экономике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Днепр, Волга и Западная Двина служили главными транспортными артериями, связывая Русь с Византией, Скандинавией и Востоком, способствуя экономическому развитию.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 международные связи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 укрепляли международные отношения: Ярославна стала королевой Франции, а Анна – княгиней Венгрии и Чехии.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договоров с Византией в 911, 944 и 1046 годах закрепило мир и способствовало расширению торговых связей.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 Скандинавией и странами Востока развивалась благодаря выгодному географическому положению и ключевым маршрутам, как «из варяг в греки».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Византии после крещения Руси в 988 году усилило религиозные и художественные связи, способствуя интеграции в европейский мир.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христианизации в государственном развитии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в 988 году стало ключевым событием, укрепившим власть князя и объединившим разношерстное население в единую духовную общность.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грамотности благодаря созданию церковных школ и монастырских центров образования способствовало снижению безграмотности в обществе.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законодательства на основе христианских норм заложило основу для систематизации права и развитие национальной идентичности на базе религиозных ценностей.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кириллицы и глаголицы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Древней Руси появилась на основе двух славянских азбук — кириллицы и глаголицы, созданных в IX–X веках. Они стали основой для распространения христианских текстов и грамотности среди знати.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— летописное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древнерусский летописный свод, созданный монахом Нестором, стал ключевым историческим источником, освещающим события с основания Руси до XI века и формировавшим национальное сознание.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литературных произведений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X–XI веках создавались первые памятники литературы, такие как «Слово о законе и благодати» и жития святых, служившие духовным и нравственным ориентиром для 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письменности и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иконопись и декоративное искусство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Софийского собора в Киеве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Завершённый в 1037 году, Софийский собор стал символом мощи и богатства Древней Руси, объединив архитектурные традиции Византии и местного зодчества в грандиозном памятнике.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русской иконописи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культовых икон, таких как Владимирская Богоматерь, а также фресок Михаила Черниговского продемонстрировало высокий уровень духовного и художественного мастерства мастеров того времени.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Декоративно-прикладное искусство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развитие получили мозаика, резьба по дереву и ювелирное дело, что свидетельствует о богатстве и утончённости культуры, а также широком использовании различных материалов и техник.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основные сословия общества, их функции и конкретные примеры, отражая ранние черты феодальной организации.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раннего феодального общества с чётким разделением власти, военной поддержки и социальной зависимости.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материалы «Русской Правды»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Древней Руси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сословий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городов, таких как Киев, значительно увеличилось, что вызвало рост экономической и административной роли городских центров. Город стал местом активной торговли и ремесел.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сословий — ремесленников и торговцев — способствовало организации цехов и объединений, что повышало качество продукции и усиливало экономическую структуру городов.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и система обороны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907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Олега на Константинополь, закончившийся подписанием выгодного торгового договора и укреплением международного авторитета Руси.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941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Неудачный военный поход Игоря на Византию выявил необходимость совершенствования военной тактики и организации дружины.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944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Повторный поход Игоря привел к новому мирному договору с Византией, который подтвердил статус Руси в регионе и условия торговли.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и степные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вмешательство в дела Балкан и борьба с кочевниками способствовали укреплению южных рубежей и расширению влияния государства.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01462"/>
            <a:ext cx="421649" cy="374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народное творчество и былины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об Илье Муромце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Героические эпические песни отражали идеалы силы, мужества и защиты Родины, раскрывая образ народного героя и его подвиги.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 и пословицы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Передавались из уст в уста, они содержали мудрость, жизненный опыт народа и нравственные уроки, укрепляя национальную идентичность.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обряды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загадки и ритуалы сопровождали праздники и семейные события, способствуя сохранению культурных ценностей и исторической памяти.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устного творчества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был важным соцокультурным инструментом, объединяя общество и выражая народную отношение к власти, справедливости и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Торги интенсивно проходили по реке Днепр, связывая Русь с Византией и Западной Европой. Развивались ярмарки и сбор таможенных пошлин.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 и продукты пчеловодства доминировали в экспорте, демонстрируя значимость природных ресурсов и ремесленного производства для экономики.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археологические исследования, X–XII века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пути, рынки и товары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расцвета к раздробленности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XII века ослабление центральной власти привело к усилению самостоятельности ключевых княжеств, таких как Суздаль и Новгород, что осложнило управление.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Мономах стал последним великим князем, пытавшимся сохранить единство, однако экономические и культурные разногласия между регионами углублялись.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раздробленность открыла путь к формированию новых центров силы, что отразилось на дальнейшей истории Руси и складывании территориальных границ.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расцвета Древней Руси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расцвета создала прочные основы государственности, культуры и международных связей, обеспечив устойчивое влияние на развитие России и её роль в мировой истории.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2026-05-11T06:03:37Z</dcterms:created>
  <dcterms:modified xsi:type="dcterms:W3CDTF">2026-05-11T06:03:37Z</dcterms:modified>
</cp:coreProperties>
</file>