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слуховой и вестибулярный анализаторы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ухо воспринимает звук и помогает сохранять равновесие.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анализаторы и почему они важны?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— специальные системы, превращающие внешние раздражители в сигналы для мозга. Слуховой анализатор помогает распознавать звуки, а вестибулярный — чувствовать положение тела и поддерживать равновесие. Их взаимодействие важно для нормального развития и безопасности школьников.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ухо: приём и защита звуковых волн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раковина собирает звуковые волны из окружающей среды и направляет их внутрь уха. Её форма помогает слышать звуки с разных направлений и фильтровать ненужные шумы.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раковина — первый приёмник звука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ход ведёт звуковые волны к тонкой мембране — барабанной перепонке, обеспечивая передачу информации внутрь уха. Он также защищает среднее и внутреннее ухо от внешних повреждений.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слуховой проход — путь к барабанной перепонке
</a:t>
            </a:r>
            <a:endParaRPr lang="en-US" sz="1058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ухо частично защищает внутренние структуры от пыли и травм, а его анатомические особенности уменьшают риск попадания инородных тел и инфекций.
</a:t>
            </a:r>
            <a:endParaRPr lang="en-US" sz="891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уха от повреждений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вибрирует под воздействием звуковых волн, превращая их в механические колебания. Это первый этап передачи звука дальше в слуховую систему.
</a:t>
            </a:r>
            <a:endParaRPr lang="en-US" sz="763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Барабанная перепонка — звуковой барьер и передатчик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маленькие косточки усиливают вибрации барабанной перепонки. Особенно стремечко передаёт колебания к внутреннему уху, поддерживая точность звукового сигнала.
</a:t>
            </a:r>
            <a:endParaRPr lang="en-US" sz="695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косточки: молоточек, наковальня и стремечко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ухо играет ключевую роль в защите внутреннего уха от резких шумов и инфекций, преграждая возможные пути проникновения вредных факторов.
</a:t>
            </a:r>
            <a:endParaRPr lang="en-US" sz="715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внутреннего уха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ухо: усиление и передача звука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ухо: восприятие и преобразование сигналов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заполнена жидкостью и содержит тысячи волосковых клеток, которые реагируют на движение жидкости. Так воспринимаются звуки различной частоты и громкости.
</a:t>
            </a:r>
            <a:endParaRPr lang="en-US" sz="938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— центр слуха внутри уха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преобразуют механические колебания жидкости в электрические нервные импульсы, запускающие восприятие звука в мозгу.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Волосковые клетки — первичные слуховые рецепторы
</a:t>
            </a:r>
            <a:endParaRPr lang="en-US" sz="98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возбуждения волосковых клеток, электрический сигнал отправляется через слуховой нерв к коре головного мозга, где происходит анализ и понимание звука.
</a:t>
            </a:r>
            <a:endParaRPr lang="en-US" sz="93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сигнала по слуховому нерву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проходит через ухо: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звука из внешней среды в нервные импульсы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частот и уровни громкости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чувствительность слуха у человека приходится на частоты речи, что важно для понимания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выше 85 дБ опасен для слуха при длительном воздействии, особенно у подростков.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тонотопии в улитке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Волосковые клетки в улитке реагируют по-разному: у основания чувствительны к высоким частотам, у вершины — к низким, что помогает отличать высоту звука.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мозгу точно определить, с какой частотой передаётся звук, обеспечивая восприятие музыкальных нот и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этих клеток ведёт к утрате способности различать звуки, что вызывает тугоухость или глухоту.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евстахиевой трубы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взлёта и посадки самолёта евстахиева труба помогает уравновесить перепады давления, предотвращая дискомфорт.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Евстахиева труба соединяет среднее ухо с носоглоткой, регулируя давление по обе стороны барабанной перепонки для равновесия и нормального восприятия звука.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её закупорке повышается давление, что может вызывать боль и временное снижение слуха, часто встречается при простуде.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Рецепторные клетки и преобразование звука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Волосковые клетки в улитке — ключевые рецепторы, преобразующие механические колебания жидкости в электрические нервные импульсы.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импульсы по слуховому нерву направляются в мозг, где происходит анализ и распознавание звуковых сигналов.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обеспечивает точное восприятие речи, музыки и окружающих звуков, важное для общения и ориентировки в 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и обработка звуковой информации в мозге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от улитки по слуховому нерву передаются в височную зону коры головного мозга, где начинается первичная обработка звуковых сигналов.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анализирует такие параметры звука, как громкость, высота, тембр и воспринимает пространственное расположение источника звука для ориентации в окружении.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Обрабатывая сигналы, мозг позволяет различать речь, музыку и шум, а также определять направление звука, обеспечивая эффективное восприятие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предрасположенность играет важную роль в слуховых нарушениях, передаваясь генетически. Такие проблемы часто проявляются в детстве и требуют своевременной диагностики для корректного лечения.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факторы и слуховые проблемы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Отит и травмы уха — частые причины ухудшения слуха у подростков. Инфекции приводят к воспалениям, а повреждения — к структурным изменениям, ухудшая восприятие звуков.
</a:t>
            </a:r>
            <a:endParaRPr lang="en-US" sz="646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 травмы как причины снижения слуха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ухудшения слуха у подростков в России — длительное прослушивание громкой музыки через наушники. Звуковое давление выше 85 дБ способно вызывать необратимые повреждения слухового аппарата.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громкой музыки на слух подростков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слуха: причины и распространенность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вестибулярного анализатора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Полукружные каналы заполнены жидкостью и воспринимают вращательные движения головы, помогая мозгу точно понимать направление и скорость поворотов тела.
</a:t>
            </a:r>
            <a:endParaRPr lang="en-US" sz="853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полукружных канала: ощущение вращения
</a:t>
            </a:r>
            <a:endParaRPr lang="en-US" sz="1263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мешочек реагирует на изменения положения головы вверх и вниз, обеспечивая точное ощущение наклона и поддержание равновесия при вертикальных смещениях.
</a:t>
            </a:r>
            <a:endParaRPr lang="en-US" sz="916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мешочек: восприятие вертикальных движений
</a:t>
            </a:r>
            <a:endParaRPr lang="en-US" sz="917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Эллиптический мешочек воспринимает линейные ускорения и наклоны тела, играя ключевую роль в определении положения тела в пространстве и координации движений.
</a:t>
            </a:r>
            <a:endParaRPr lang="en-US" sz="886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Эллиптический мешочек и линейные ускорения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и механизмы работы вестибулярного аппарата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сигналы от рецепторов передаются в головной мозг, который интегрирует их с данными от других органов чувств для поддержания равновесия и координации.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Полукружные каналы содержат эндолимфу и волосковые клетки, которые при движении жидкости активируются, сообщая о поворотах головы и изменениях положения тела.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Отолитовые органы — сферический и эллиптический мешочки — содержат кристаллы, реагирующие на линейные ускорения и наклоны, передавая сигналы о движении вперед, назад и по вертикали.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информации и роль мозга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нерв передаёт импульсы от рецепторов внутреннего уха в продолговатый мозг, где осуществляется первичная обработка данных о положении и движении головы.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вестибулярного анализатора интегрируются с визуальной и слуховой информацией, что позволяет правильно ориентироваться в пространстве и адаптироваться к окружающей среде.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нарушениях этого процесса возникают проблемы с равновесием, координацией и пространственным восприятием, затрудняя выполнение повседневных действий.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анализирует эти сигналы, обеспечивая баланс, координацию движений и точную регуляцию мышечного тонуса для устойчивой позы и плавных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вестибулярного анализатора: основные проявления
</a:t>
            </a:r>
            <a:endParaRPr lang="en-US" sz="238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Головокружение и нестабильность при ходьбе указывают на сбои в работе вестибулярного аппарата, что часто сопровождается нарушением ориентации в пространстве.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тошноты и дискомфорта связано с неверной обработкой сигналов о положении тела, что снижает качество жизни и вызывает проблемы при движении.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нарушения могут быть вызваны переутомлением, стрессом и длительным воздействием громких звуков, что требует внимания и своевременного вмешательства.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011435"/>
            <a:ext cx="4663800" cy="31206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 основе анатомических и физиологических исследований человека.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слухового и вестибулярного анализаторов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слухового и вестибулярного анализаторов представлены для лучшего понимания их функций и особенностей.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оба анализатора размещены во внутреннем ухе и используют волосковые клетки для восприятия информации, они отвечают за разные функции и имеют различные пути обработки сигналов.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прослушивание музыки свыше 85 дБ может привести к необратимому повреждению слуха. Молодые люди часто недооценивают вред при длительном использовании наушников на высокой громкости.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громкой музыки в наушниках
</a:t>
            </a:r>
            <a:endParaRPr lang="en-US" sz="952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 роликах и скейтборде без соблюдения техники безопасности увеличивает вероятность травм головы, что негативно влияет на работу вестибулярного аппарата и равновесие.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активных игр и экстремальных видов спорта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Простуда и отиты могут нарушать функции слухового и вестибулярного анализаторов, вызывая временное снижение слуха и появление головокружения, что требует своевременного лечения.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инфекций и простудных заболеваний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для слуха и равновесия у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слуха и равновесия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берушей или специализированных наушников при прослушивании громкой музыки помогает защитить слух от вредного воздействия шумов.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условий тишины и покоя во время учебы способствует лучшему восприятию информации и снижению нагрузки на слуховую систему.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гигиена ушей и соблюдение мер предосторожности предотвращают инфекции и загрязнения, сохраняя здоровье ушей.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техники безопасности в спорте и своевременное лечение заболеваний уха позволяют избежать серьезных нарушений в работе анализаторов.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слухового и вестибулярного анализаторов для жизни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слухового и вестибулярного аппаратов критично для успешного обучения и активного образа жизни школьников. Забота о них сохраняет безопасность и помогает развивать важные навыки адаптации.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2026-05-09T13:48:34Z</dcterms:created>
  <dcterms:modified xsi:type="dcterms:W3CDTF">2026-05-09T13:48:34Z</dcterms:modified>
</cp:coreProperties>
</file>