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снимка складывается из света, фокуса, резкости, цвета, файла и аккуратной обработки.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фотографии: от съемки до обработки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фотография — это часть информатики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фото состоит из пикселей: его качество зависит от их количества, настроек камеры и того, как файл сохраняют. Обычно используют форматы JPG, PNG и HEIC. На школьных устройствах качество падает из‑за сильного сжатия, повторных сохранений и цифрового увеличения.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качество цифровой фотографии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и четкость помогают разглядеть мелкие детали: текст, узор на одежде, фактуру предметов. Если изображение «плывет», детали теряются, и фотография выглядит менее аккуратно и менее правдиво.
</a:t>
            </a:r>
            <a:endParaRPr lang="en-US" sz="1275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яркость показывает, где объекты хорошо видны. Слишком темные области скрывают детали, а слишком светлые — «пересвечивают» их. В итоге картинка хуже читается.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цвета и разумное разрешение делают фото приятным для глаз. Также важно сохранить исходный файл без лишнего сжатия: каждое пересохранение может ухудшать картинку.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как главный фактор качества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слабом освещении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слабом освещении камере приходится усиливать сигнал, поэтому появляется цифровой шум. Мелкие детали становятся менее заметными, а контуры могут выглядеть «зернистыми», даже если вы держали телефон аккуратно.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хорошем свете фото получается четче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качество обычно получается при ярком, но не слишком жестком свете. Кадры у окна, на улице днем или в тени часто выглядят ровнее и четче, потому что камера получает достаточно информации.
</a:t>
            </a:r>
            <a:endParaRPr lang="en-US" sz="1411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удачную фотографию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лучшие фильтры не спасают кадр, где смазан фокус или слишком темно. Поэтому сначала стоит устранить причины в съемке, а уже потом править картинку.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главный рычаг качества — условия съемки. Ставьте свет и четкость на первое место, а обработку используйте как «дополнение», а не как замену.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факторов: 35/25/20/10/10 (используется по условиям задания)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Фокус, резкость и смаз изображения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показывает, на что камера «настраивает» четкость. Если вы нажали на лицо, предмет или текст, именно они выглядят ясными и читаемыми, а остальное — более размытым.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как детализация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помогает заметить границы и текстуры: края становятся аккуратнее, а детали — различимее. Хорошая резкость зависит и от фокуса, и от того, насколько стабильно держали камеру во время съемки.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 из‑за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 появляется, когда двигается камера, движется объект или слишком длинная выдержка. Для школьных фото особенно часто страдают лица, надписи и края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5839" y="1676050"/>
            <a:ext cx="339762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съемке и их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небольшие промахи превращаются в заметные проблемы на фотографии.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возникает не из‑за «поломок», а из‑за условий и техники. Если понять причину — свет, фокус, устойчивость — качество обычно улучшается быстро.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учебный перечень типичных ошибок съемки (по заданию)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к более качественному снимку
</a:t>
            </a:r>
            <a:endParaRPr lang="en-US" sz="2997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проверка → свет → устойчивость → фокус → несколько кадров → выбор → легкая обработка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отвечает за то, как объекты стоят в кадре: что главное, а что второстепенное. Правило третей делит кадр на девять частей и помогает размещать важные элементы точнее.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главный объект попадает на линии или в точки пересечения, фото выглядит более уравновешенным. Зрителю легче понять, куда смотреть, и кадр воспринимается естественнее.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центральное расположение часто делает снимок статичным. Попробуйте сдвигать объект чуть в сторону — так вы добавите динамику и сделаете кадр выразительнее.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как расположение объектов влияет на фото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фон помогает «выплыть» главному объекту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Однотонная стена, участок неба или размытый природный фон работают как простая «подложка». На таком фоне внимание быстрее переходит к человеку или предмету, а границы выглядят аккуратнее. Фото ощущается чище и организованнее.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Захламленный фон отвлекает и портит впечатление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 объектом много мелких деталей — проводов, игрушек, надписей, случайных предметов — они конкурируют с главным героем. В результате объект хуже заметен, а кадр может выглядеть как беспорядочная сцена. Внимание зрителя рассеивается.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 его роль в качестве фотографии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чаще всего ухудшают снимок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фото появляются размытые края или «провалы» в темных зонах, это почти всегда результат съемки, а не сложной поломки техники.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распределению, сильнее всего качество падает из‑за смаза, плохого света и неверного фокуса: эти ошибки заметны сразу при просмотре.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педагогического анализа типичных случаев (условная шкала, без привязки к конкретной статистике).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настройки камеры на телефоне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HDR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HDR помогает при контрастных сценах, когда небо очень яркое, а передний план темный: камера объединяет несколько вариантов экспозиции, чтобы сохранить больше деталей.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сетку кадра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выровнять горизонт и удобнее располагать объекты по правилу третей. Это особенно полезно, когда вы снимаете с рук и трудно оценить наклон на глаз.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таймер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уменьшает дрожание: нажатие кнопки не заставляет телефон «дернуться». Подходит для портретов, групповых фото и кадров с низким светом.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Экспериментируйте с ночным режимом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режим повышает яркость в темном помещении, но может дольше собирать изображение и делать кадр менее естественным. Проверяйте результат на экране после съемки.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918" y="1733225"/>
            <a:ext cx="359366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настроек — использовать их под конкретную ситуацию, а не включать все подряд. Тогда результат становится заметно стабильнее.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эффектов связано с управлением яркостью, устойчивостью и компоновкой. Лучше выбирать 1–2 настройки под задачу, а не перегружать кадр.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возможностей камер смартфонов и типичных сценариев съемки (без конкретных измерений).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камеры и их практический эффект
</a:t>
            </a:r>
            <a:endParaRPr lang="en-US" sz="30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линза и устойчивое положение камеры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Пальцы, пыль и мелкие капли на линзе снижают контраст: свет сильнее «расплывается», и на фото появляются светлые пятна. Перед съемкой протирайте линзу мягкой безворсовой тканью.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картинка была четче, держите смартфон двумя руками, прижмите локти к корпусу и опирайтесь о стол или стену. Такая поза уменьшает микродрожание и помогает избежать смаза краев.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обработка: привести кадр в порядок
</a:t>
            </a:r>
            <a:endParaRPr lang="en-US" sz="315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правок: обрезка → горизонт → яркость/контраст → насыщенность → сохранение копии (универсальный школьный алгоритм).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правки обычно дают наибольший эффект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правках важно помнить: сильные изменения резкости часто усиливают шум и делают контуры «жестче», чем нужно.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визуальный выигрыш дает обрезка и упорядочивание кадра. Яркость и контраст улучшают читаемость, а резкость — только в малых пределах.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редактирования (условная шкала заметности; без привязки к конкретному набору данных).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подобных действия повышают риск ухудшить качество и сделать изображение неестественным.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цифровой обработке изображений для школьного курса (обобщение правил редактирования).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осторожно: сильные фильтры, чрезмерная резкость и многократное пересохранение в JPG могут ухудшить цвета и подчеркнуть шум, потому что меняются данные пикселей.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фото можно улучшить несколькими шагами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снимок заметно выигрывает, если последовательно убрать лишние края, выровнять наклон и немного поправить яркость. После этого кадр выглядит аккуратнее, а объект — заметнее для зрителя.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менять параметры умеренно и не «гнаться» за идеальной картинкой. Если вы сразу упорядочили композицию и сделали свет читаемым, обычно не нужно много фильтров и сложных эффектов.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2914" y="1676050"/>
            <a:ext cx="320347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съемкой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кадром занимает минуту, но уменьшает самые частые причины ухудшения качества: грязную линзу, плохой свет, смаз и неудачную фокусировку.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улучшение дает не сложная обработка, а подготовка: чистая линза, правильный свет, контроль фокуса и небольшой запас кадров.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практических рекомендаций для школьной съемки на смартфон.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качественное фото начинается до обработки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фотографии складывается из света, устойчивой съемки, точного фокуса, продуманной композиции и умеренной обработки. Для цифрового снимка важны и формат, и степень сжатия: лучше снять аккуратно, чем исправлять потом.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2026-05-12T13:00:16Z</dcterms:created>
  <dcterms:modified xsi:type="dcterms:W3CDTF">2026-05-12T13:00:16Z</dcterms:modified>
</cp:coreProperties>
</file>