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внутренняя среда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объединяет кровь, тканевую жидкость и лимфу, обеспечивая жизнь клеток и защиту организма.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понятия внутренней среды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Клод Бернар сформировал концепцию внутренней среды, подчеркнув важность её стабильности для жизнедеятельности многоклеточных организмов, включая человека.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внутренней среды организма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перемещается по сосудам, обеспечивая клетки кислородом и питательными веществами, а также участвует в защите и терморегуляции.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транспортная система организма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Находясь между клетками, тканевая жидкость обеспечивает поступление питательных веществ и удаление продуктов обмена, поддерживая клетки в оптимальном состоянии.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жидкость: среда обмена веществ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собирает излишки жидкости и белков из тканей, возвращает их в кровь и участвует в иммунном ответе, борясь с инфекциями.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система очистки и защиты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внутреннего баланса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гомеостаза обеспечивает здоровье и устойчивость организма к внешним и внутренним стрессам.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взаимодействуют, регулируя эти параметры через механизмы обратной связи и адаптации к изменениям внешней среды.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стабильные значения температуры, кислотности и концентрации веществ для нормальной работы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Кровь: состав и основные функции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более половины объема крови, транспортирует растворённые вещества и поддерживает водно-солевой баланс организма.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– жидкая основа крови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борются с инфекциями, а тромбоциты участвуют в свертывании крови при повреждениях сосудов.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тромбоциты – защитники и ремонтники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гемоглобин, который связывает кислород и доставляет его к клеткам, обеспечивая их энергией.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– переносчики кислорода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занимает немного больше половины общего объема крови и служит основой для переносимых веществ.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плазмы и эритроцитов отражает их ключевую роль в транспортных и защитных функциях крови.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крови: доли компонентов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90% плазма состоит из воды, что обеспечивает растворение и транспортировку жизненно важных веществ.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глюкоза в плазме поддерживают кислотно-щелочной баланс и снабжают клетки энергией.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плазмы, включая альбумины и глобулины, регулируют осмотическое давление и участвуют в иммунных процессах.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структура и 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71881"/>
            <a:ext cx="4839600" cy="1914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функций и количественное соотношение основных клеток крови.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преобладают числом для эффективного кислородного обмена, тогда как лейкоциты и тромбоциты выполняют защитные и регенеративные функции.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крови: сравнение характеристик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жидкость: значение и функции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заполняет пространство между клетками, обеспечивая их питательными веществами и кислородом для нормального обмена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между клетками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Отработанные продукты метаболизма из клеток попадают в тканевую жидкость и далее транспортируются в кровь для выведения из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постоянство химического состава вокруг клеток и участвует в передаче сигналов для координации работы тканей.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клеточных процессов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обмена веществ между внутренней средой и клетками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веществ: путь от крови к клетке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512" y="2087925"/>
            <a:ext cx="317625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838" y="2131725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31721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формирование и функции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формируется из тканевой жидкости, поступая в лимфатические сосуды, где начинает своё движение по лимфатической системе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лимфы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лимфоциты, которые выявляют и уничтожают патогены, обеспечивая эффективную иммунную защиту организма.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переносит жиры и другие вещества, а также возвращает излишки жидкости и белков обратно в кровоток, поддерживая баланс внутренней среды.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роль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значительным резервуаром является тканевая жидкость, обеспечивающая обмен веществ между кровью и клетками.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преобладает по объему, что подчёркивает её важность в поддержании жизнедеятельности клеток.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крови, лимфы и тканевой жидкости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организма на изменения внутренней среды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повышением температуры тела активно включается механизм потоотделения, что способствует охлаждению организма и поддержанию оптимальной температуры для работы клеток.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при высокой температуре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Стрессовые ситуации вызывают изменения в составе крови: повышение уровня гормонов и активацию защитных клеток, что помогает организму адаптироваться к нагрузке.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состава крови при стрессе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физических нагрузок увеличивается частота дыхания, что обеспечивает клетки кислородом и способствует удалению углекислого газа.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Усиленное дыхание при физической нагрузке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58566"/>
            <a:ext cx="4535700" cy="21411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внутренней и внешней среды организма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по составу, функциям и уровню защиты внутренней и внешней среды организма.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характеризуется стабильностью и контролем, тогда как внешняя — изменчива и менее защищена.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внутренняя среда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внутренней среды важна для правильного функционирования иммунных клеток, которые распознают и уничтожают патогены.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лимфоциты постоянно циркулируют в крови и лимфе, обеспечивая постоянный мониторинг организма на наличие чужеродных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внутренней среды в стабильном состоянии способствует эффективной работе иммунной системы и быстрому восстановлению организма.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нарушениях баланса внутренней среды иммунитет ослабляется, что увеличивает восприимчивость к инфекциям и заболеваниям.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внутренней среды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Декомпенсация — это состояние, когда организм не может самостоятельно восстановить внутренний баланс, что приводит к серьёзным нарушениям функций органов и систем.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Декомпенсация и её влияние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токсинов в крови и тканевой жидкости вызывает отравление, нарушает работу клеток и может привести к опасным для жизни состояниям.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Интоксикация организма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большого количества жидкости нарушает обмен веществ, вызывает слабость, снижение работоспособности и угрозу для здоровья всех систем организма.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 его симптомы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регулирует температуру тела, участвуя в теплообмене, поддерживая внутренние условия для нормальной работы ферментов и органов.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необходима для обмена веществ, доставляя питательные вещества к клеткам и удаляя продукты распада из организма.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около 60% массы тела и является основным компонентом всех биологических жидкостей, обеспечивая их текучесть и транспорт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основа внутренней среды организма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674042"/>
            <a:ext cx="4839600" cy="25101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крови, тканевой жидкости и лимфы показывает их уникальный вклад в поддержание жизни.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внутренней среды выполняет специализированные функции для обеспечения здоровья и гомеостаза.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компонентов внутренней среды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изучения внутренней среды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внутренней среды позволяет вовремя выявлять отклонения и предотвращать развитие многих заболеваний за счёт своевременной корректировки образа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заболеваний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и умеренная активность способствуют стабилизации внутренней среды, улучшая обмен веществ и иммунные реакции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физической активности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питья помогает поддерживать объём и состав жидкости, что существенно влияет на здоровье и работоспособность организма.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правильного питьевого режима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обеспечивает устойчивость организма и оптимальные условия для клеток. Поддержание её баланса — ключ к долгой и здоровой жизни человека.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внутренней среды для здоровья и жизни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2026-05-09T00:41:35Z</dcterms:created>
  <dcterms:modified xsi:type="dcterms:W3CDTF">2026-05-09T00:41:35Z</dcterms:modified>
</cp:coreProperties>
</file>