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43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ЧС: причины, последствия, действия 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4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явления природы требуют знания и готовности.
</a:t>
            </a:r>
            <a:endParaRPr lang="en-US" sz="3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ЧС возникает, когда опасное явление угрожает людям, имуществу и среде. В России к таким ситуациям относят геологические, гидрологические, метеорологические явления и природные пожары.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природа становится опасной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4394" y="1353834"/>
            <a:ext cx="258037" cy="294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76994" y="1353834"/>
            <a:ext cx="258037" cy="294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76794" y="1353834"/>
            <a:ext cx="258037" cy="294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76594" y="1353834"/>
            <a:ext cx="258037" cy="2949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76394" y="1353834"/>
            <a:ext cx="258037" cy="2949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природных ЧС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6" name="Text 2"/>
          <p:cNvSpPr txBox="1"/>
          <p:nvPr/>
        </p:nvSpPr>
        <p:spPr>
          <a:xfrm>
            <a:off x="4268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Происходят из-за подвижек земной коры и могут начинаться внезапно. Сильные толчки разрушают здания, вызывают трещины в дорогах и создают угрозу для людей внутри помещений.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10378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Землетрясения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21294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Возникают при сильных дождях, таянии снега или подъёме рек. Вода быстро затапливает низины, дома, подвалы и дороги, мешая движению транспорта и работе служб.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27404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Наводнения и паводки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38292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Связаны с очень сильным ветром и резким изменением погоды. Они ломают деревья, срывают крыши, рвут провода и могут опасно переносить лёгкие предметы.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44402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Ураганы и смерчи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55290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усиливаются в жаркую и сухую погоду. Огонь быстро распространяется по растительности, дым ухудшает видимость и дыхание, а пламя угрожает домам и дорогам.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61400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и торфяные пожары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72288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явления особенно опасны в горах, зимой и в засушливых районах. Они затрудняют передвижение, повреждают инфраструктуру и снижают урожайность сельского хозяйства.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78398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Лавины, заносы, засухи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8950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63675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582125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земля дрожит
</a:t>
            </a:r>
            <a:pPr algn="ctr" indent="0" marL="0">
              <a:lnSpc>
                <a:spcPct val="100000"/>
              </a:lnSpc>
              <a:buNone/>
            </a:pPr>
            <a:r>
              <a:rPr lang="en-US" sz="10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Землетрясение начинается глубоко под землёй, когда смещаются литосферные плиты и возникают разломы. Люди чувствуют толчки, а здания, особенно слабые, могут трескаться и частично разрушаться. Наиболее сейсмоопасные районы России — Камчатка, Курильские острова и отдельные территории Северного Кавказа.
</a:t>
            </a:r>
            <a:endParaRPr lang="en-US" sz="1063" dirty="0"/>
          </a:p>
        </p:txBody>
      </p:sp>
      <p:sp>
        <p:nvSpPr>
          <p:cNvPr id="8" name="Text 2"/>
          <p:cNvSpPr txBox="1"/>
          <p:nvPr/>
        </p:nvSpPr>
        <p:spPr>
          <a:xfrm>
            <a:off x="5172300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просыпается вулкан
</a:t>
            </a:r>
            <a:pPr algn="ctr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Извержение вулкана сопровождается выбросом пепла, лавы и горячих газов. Опасность создают не только огонь и высокая температура, но и пеплопад: он мешает дыханию, портит технику и может повредить дороги, линии связи и близлежащие постройки.
</a:t>
            </a:r>
            <a:endParaRPr lang="en-US" sz="1194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Землетрясения и извержения вулканов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Погодные опасности часто затрагивают сразу большие территории и быстро переходят от одной проблемы к другой.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ущерба обычно приносят гидрометеорологические явления, потому что они массово влияют на жильё, транспорт и хозяйство.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МЧС России и учебным материалам по ОБЖ; точные доли условно отражают сравнение групп по частоте ущерба.
</a:t>
            </a:r>
            <a:endParaRPr lang="en-US" sz="1151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3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природные ЧС чаще связаны с ущербом
</a:t>
            </a:r>
            <a:endParaRPr lang="en-US" sz="278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осадки, быстрое таяние снега и подъём воды в реках приводят к паводкам и наводнениям. Особенно опасно, когда вода поступает резко и не успевает уйти в русло или дренаж.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возникают природные ЧС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Засуха и жара пересушивают почву, траву и лесную подстилку. В таких условиях даже маленькая искра или костёр могут стать причиной крупного пожара и сильного задымления.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тоже может усилить опасность: вырубка лесов, поджог травы, мусор, оставленный огонь, а также строительство в низинах и на склонах делают последствия ЧС тяжелее.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Штормовой ветер, грозы, молнии и резкая смена погоды вызывают бурю, ураган или пожар. В открытой местности и на больших расстояниях такие явления распространяются особенно быстро.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696497"/>
            <a:ext cx="4151400" cy="16544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объекты и люди страдают сильнее всего при разных опасных явлениях.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ЧС поражают разные объекты, но для людей особенно опасны разрушения, вода, дым и падающие предметы.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разных природных ЧС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ОБЖ и сводные сведения МЧС России.
</a:t>
            </a:r>
            <a:endParaRPr lang="en-US" sz="116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99650" y="1613925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низинах вода скапливается быстрее всего, поэтому сильный дождь или половодье быстро превращают обычную улицу в опасный участок. Особенно уязвимы дома, подвалы и дороги рядом с рекой.
</a:t>
            </a:r>
            <a:endParaRPr lang="en-US" sz="1548" dirty="0"/>
          </a:p>
        </p:txBody>
      </p:sp>
      <p:sp>
        <p:nvSpPr>
          <p:cNvPr id="8" name="Text 1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места требуют особой внимательности
</a:t>
            </a:r>
            <a:endParaRPr lang="en-US" sz="2104" dirty="0"/>
          </a:p>
        </p:txBody>
      </p:sp>
      <p:sp>
        <p:nvSpPr>
          <p:cNvPr id="9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799650" y="1044438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Побережья, реки и низины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799300" y="3380538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склонах чаще возникают оползни и камнепады, а возле леса пожар легче переходит на жильё. В степи ветер быстро разносит огонь, дым и пыль на большие расстояния.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3799300" y="2811050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лес и открытые степи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природная ЧС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типичной схеме оповещения, реакции и ликвидации последствий.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1494" y="1205853"/>
            <a:ext cx="473813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35094" y="1205853"/>
            <a:ext cx="473813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23294" y="1205853"/>
            <a:ext cx="473813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046894" y="1205853"/>
            <a:ext cx="473813" cy="54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758694" y="1205853"/>
            <a:ext cx="473813" cy="541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4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ущерб наносят природные ЧС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354901" y="2238225"/>
            <a:ext cx="1587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 людям
</a:t>
            </a:r>
            <a:pPr algn="l" indent="0" marL="0">
              <a:lnSpc>
                <a:spcPct val="100000"/>
              </a:lnSpc>
              <a:buNone/>
            </a:pPr>
            <a:r>
              <a:rPr lang="en-US" sz="12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сильной ЧС люди получают травмы, ожоги или отравление дымом. Иногда возникает прямая угроза жизни, поэтому важны быстрая помощь и немедленное выполнение указаний взрослых и спасателей.
</a:t>
            </a:r>
            <a:endParaRPr lang="en-US" sz="1288" dirty="0"/>
          </a:p>
        </p:txBody>
      </p:sp>
      <p:sp>
        <p:nvSpPr>
          <p:cNvPr id="16" name="Text 3"/>
          <p:cNvSpPr txBox="1"/>
          <p:nvPr/>
        </p:nvSpPr>
        <p:spPr>
          <a:xfrm>
            <a:off x="3778501" y="2238225"/>
            <a:ext cx="1587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инфраструктуры
</a:t>
            </a:r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ЧС нередко повреждают дороги, мосты, электросети, водопровод и связь. Из-за этого труднее добраться до людей, подвезти воду, включить свет и восстановить обычный порядок.
</a:t>
            </a:r>
            <a:endParaRPr lang="en-US" sz="1280" dirty="0"/>
          </a:p>
        </p:txBody>
      </p:sp>
      <p:sp>
        <p:nvSpPr>
          <p:cNvPr id="17" name="Text 4"/>
          <p:cNvSpPr txBox="1"/>
          <p:nvPr/>
        </p:nvSpPr>
        <p:spPr>
          <a:xfrm>
            <a:off x="2066701" y="2238225"/>
            <a:ext cx="1587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Повреждение жилья
</a:t>
            </a:r>
            <a:pPr algn="l" indent="0" marL="0">
              <a:lnSpc>
                <a:spcPct val="100000"/>
              </a:lnSpc>
              <a:buNone/>
            </a:pPr>
            <a:r>
              <a:rPr lang="en-US" sz="129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Страдают дома, квартиры, подвалы и хозяйственные постройки. Вода, огонь, ветер или толчки могут разрушить стены, крыши и окна, лишая семьи безопасного места для жизни.
</a:t>
            </a:r>
            <a:endParaRPr lang="en-US" sz="1298" dirty="0"/>
          </a:p>
        </p:txBody>
      </p:sp>
      <p:sp>
        <p:nvSpPr>
          <p:cNvPr id="18" name="Text 5"/>
          <p:cNvSpPr txBox="1"/>
          <p:nvPr/>
        </p:nvSpPr>
        <p:spPr>
          <a:xfrm>
            <a:off x="5490301" y="2238225"/>
            <a:ext cx="1587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Срыв работы учреждений
</a:t>
            </a:r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Школы, больницы и другие важные объекты могут временно закрываться или работать с перебоями. Это мешает учёбе, лечению и помощи населению в первые часы после бедствия.
</a:t>
            </a:r>
            <a:endParaRPr lang="en-US" sz="1280" dirty="0"/>
          </a:p>
        </p:txBody>
      </p:sp>
      <p:sp>
        <p:nvSpPr>
          <p:cNvPr id="19" name="Text 6"/>
          <p:cNvSpPr txBox="1"/>
          <p:nvPr/>
        </p:nvSpPr>
        <p:spPr>
          <a:xfrm>
            <a:off x="7202101" y="2238225"/>
            <a:ext cx="1587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и бытовой ущерб
</a:t>
            </a:r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ЧС загрязняются вода и воздух, исчезают растения, а люди теряют продукты, вещи и документы. Дополнительно возникает сильный стресс, который мешает спокойно действовать и принимать решения.
</a:t>
            </a:r>
            <a:endParaRPr lang="en-US" sz="126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огонь возникает рядом с местами отдыха и на участках, где сухая трава быстро вспыхивает от одной искры.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неосторожность — самый заметный фактор, а жара и ветер ускоряют распространение огня.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ОБЖ; распределение условное, для наглядности.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лесных пожаров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8647" y="1458874"/>
            <a:ext cx="284700" cy="28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10397" y="1458874"/>
            <a:ext cx="284700" cy="28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05478" y="1453774"/>
            <a:ext cx="258038" cy="294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73897" y="1474691"/>
            <a:ext cx="284700" cy="253067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6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обратить внимание в первую очередь
</a:t>
            </a:r>
            <a:endParaRPr lang="en-US" sz="2886" dirty="0"/>
          </a:p>
        </p:txBody>
      </p:sp>
      <p:sp>
        <p:nvSpPr>
          <p:cNvPr id="13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5455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Длительные ливни и быстро растущие лужи могут означать, что вода скоро выйдет из берегов. Особенно опасно, если в низинах уже начинается подтапливание.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12961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дождь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26273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ветер, потемнение неба и быстрое изменение погоды часто предупреждают о буре. На открытой местности в этот момент важно искать укрытие без промедления.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3779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ветра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47090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дыма, треск, искры и желтовато-серый дым говорят о том, что огонь близко. Чем раньше это замечено, тем больше времени на отход в безопасное место.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54596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пожара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67908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река заметно поднимается, вода подходит к дорогам и дворам, а течение усиливается, нужно готовиться к эвакуации и следить за сообщениями спасателей.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75414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 воды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0319" y="1068000"/>
            <a:ext cx="4978662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помогает быстро пережить эвакуацию или ожидание помощи, когда рядом нет электричества, воды и магазина.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важное — собрать вещи заранее, сделать набор компактным и хранить его в месте, откуда его легко взять за минуту.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7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должно быть в тревожном наборе
</a:t>
            </a:r>
            <a:endParaRPr lang="en-US" sz="2827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Памятки МЧС России по подготовке к ЧС.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при природной ЧС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составлена по общим правилам безопасности при природных чрезвычайных ситуациях.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при наводнении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угрозе паводка заранее перенесите документы, лекарства и ценные вещи выше, отключите газ и электричество, закройте окна и двери. Это уменьшает риск потерь и короткого замыкания.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подъёма воды не пытайтесь идти или ехать через поток: течение может сбить с ног, а под водой часто скрыты ямы, мусор и провода. Ждите указаний спасателей.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лесной пожар приближается, уходите в сторону открытого пространства, дороги или водоёма. Не идите против ветра и не углубляйтесь в густой дым.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помещении при задымлении сразу покиньте комнату, пригнитесь ниже слоя дыма и закройте за собой дверь. Так легче дышать и заметить путь к выходу.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любой опасности немедленно вызывайте 112 и сообщите взрослым. Дым особенно опасен для детей, потому что быстро ухудшает видимость и затрудняет дыхание.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при пожаре и задымлении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короткая тренировка дома помогает запомнить, где лежат вещи и куда идти, если тревога начинается внезапно.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подготовительных шагов выполнено заранее, тем быстрее и спокойнее действуют люди в опасной ситуации.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ОБЖ; данные условные, для сравнения уровней готовности.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подготовка снижает риск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Медики, полиция и коммунальные службы подключаются следом: они помогают пострадавшим, охраняют порядок, убирают завалы и восстанавливают воду, тепло, электричество и связь.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помогают службы спасения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МЧС России и пожарные первыми оценивают обстановку, передают оповещения и организуют эвакуацию. Их задача — быстро вывести людей из опасной зоны и не допустить новых жертв.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власти координируют работу всех служб и информируют жителей о маршрутах, пунктах помощи и правилах возвращения домой. Без такой координации восстановление идёт медленнее.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861333"/>
            <a:ext cx="4151400" cy="13247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Ситуации в таблице показывают, как действовать быстро и без паники, если рядом появилась опасность.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принцип для школьника — не оставаться одному, не приближаться к опасности и сразу сообщать взрослым.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для школьников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Памятки по безопасности для школьников и общие правила поведения при ЧС.
</a:t>
            </a:r>
            <a:endParaRPr lang="en-US" sz="116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Готовность помогает пережить опасность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ЧС нельзя отменить, но можно снизить их последствия: знать признаки угрозы, заранее готовить семью к эвакуации и строго выполнять команды спасателей.
</a:t>
            </a:r>
            <a:endParaRPr lang="en-US" sz="4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2026-05-21T00:52:11Z</dcterms:created>
  <dcterms:modified xsi:type="dcterms:W3CDTF">2026-05-21T00:52:11Z</dcterms:modified>
</cp:coreProperties>
</file>