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Willow’s Story: что будет в модуле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Вперёд: герои, подсказки, слова и задания уже ждут!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историю Willow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8 знакомит с историей Willow: читаем по частям, замечаем подсказки в картинках и проверяем себя после каждого эпизода.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модуля: читаем историю шаг за шагом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Входим в сюжет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знакомятся с героями, местом и первой задачей. Это помогает сразу понять, кто действует и почему история начинается именно так.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эпизода идёт короткая проверка. Она показывает, что уже понятно, а что стоит перечитать ещё раз спокойнее и внимательнее.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текст читается по частям. В каждом блоке нужно замечать ключевые слова, повторяющиеся фразы и подсказки на иллюстрации.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история читается шаг за шагом, без спешки. Ребёнок видит ход событий и увереннее пересказывает их своими словами.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 истории Willow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 — главная героиня. Её действия и реакции помогают следить за сюжетом, а имя часто повторяется в ключевых моментах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взрослые появляются рядом, чтобы спросить, подсказать или поддержать. По их репликам легко понять, кто помогает Willow.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тоже важны: удивление, радость или тревога показывают, как меняется ситуация. Это делает историю живой и понятной даже без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история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где всё знакомо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тихо пахнет завтраком, а на столе лежит рисунок и несколько знакомых вещей. Именно здесь Willow начинает замечать первые подсказки и задаёт свой вопрос.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улице, где всё в 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шумно: кто-то зовёт друга, кто-то оглядывается, кто-то торопится. Такое место сразу подсказывает, почему герои говорят коротко и действуют быстро.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история в целом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 встречает новую ситуацию и понимает, что без ответа дальше не обойтись. Начало задаёт вопрос и настраивает на поиск подсказок.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попытки, реплики и небольшие трудности. Герой пробует понять, что делать, а читатель замечает важные детали в тексте и картинке.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находится решение, и история приходит к ясному результату. Сюжет складывается в понятную цепочку и запоминается без лишних сложностей.
</a:t>
            </a:r>
            <a:endParaRPr lang="en-US" sz="10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1: начало и завязка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внимательнее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ясно, что нужно понять дальше. Текст подсказывает направление, а картинка помогает увидеть важные детали, которые легко пропустить при быстром чтении.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особенно важно не спешить. Если запомнить героев, место и первый вопрос, дальше история читается гораздо увереннее и без путаницы.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новая задача. Willow замечает, что что-то не так, и читатель сразу ищет подсказку: кто здесь говорит, где происходит действие и что уже случилось.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24" y="1377928"/>
            <a:ext cx="135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2: первая попытка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 пробует сделать первый шаг. Она действует, говорит коротко и старается понять, что происходит, даже если ответ ещё не совсем ясен.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репликах появляются простые эмоции: surprise, happy, worried. Они помогают увидеть, как герой реагирует на событие, а не просто что он делает.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замечать короткие фразы и ответы. Именно в них часто спрятана подсказка, которая двигает историю дальше и не даёт заскучать.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сдаёмся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попытка не сразу удаётся, это тоже часть сюжета. Так история становится похожей на настоящую жизнь: сначала пробуем, потом понимаем лучше.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3: подсказка и решение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становятся опорой для чтения. Если заметить, что фраза встречается снова, легче понять действие, место и намерение героя.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решение выглядит логичным и простым. История показывает, как одна маленькая подсказка может изменить всё развитие событий.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подсказку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 тексте появляется полезная подсказка. Она помогает понять, что именно нужно Willow, и связывает разные части истории в одно целое.
</a:t>
            </a:r>
            <a:endParaRPr lang="en-US" sz="10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собирает весь сюжет в одну понятную цепочку: начало, шаги, результат.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эпизода ведут от первой задачи к ясному завершению.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модуля 8 Willow’s Story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слова, которые ведут историю вперед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где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 идёт по знакомой дорожке и замечает friend, который машет ей издалека. Рядом виден home, а чуть дальше — school, где уже ждут новые задания. Слова look и listen помогают понять, что происходит в сцене.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и слушаем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looks at the picture and listens carefully, история становится понятнее без длинных объяснений. Один взгляд на картинку подсказывает, кто действует, а простая фраза из текста помогает запомнить новое слово и его смысл.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действия и признаки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and go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и go помогают следить за действиями Willow. Одно слово показывает поиск, другое — движение вперёд, поэтому их легко запоминать по картинке, дорожке и короткой фразе из эпизода.
</a:t>
            </a:r>
            <a:endParaRPr lang="en-US" sz="102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часто звучит в момент, когда нужно замереть и посмотреть внимательнее. Это слово удобно сопровождать ладонью «стоп», чтобы ребёнок быстро узнавал его в тексте и не путал с другими действиями.
</a:t>
            </a:r>
            <a:endParaRPr lang="en-US" sz="102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 появляется там, где персонажу нужна поддержка. В такой сцене удобно показать жестом, как кто-то протягивает руку, и сразу связать движение со словом и смыслом.
</a:t>
            </a:r>
            <a:endParaRPr lang="en-US" sz="102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and small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и small описывают предметы и делают сцену нагляднее. Если сравнить два объекта в картинке, новое слово запоминается быстрее, а история читается увереннее и веселее.
</a:t>
            </a:r>
            <a:endParaRPr lang="en-US" sz="10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возможностях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 can используется, когда Willow умеет что-то делать или справляется с задачей. Короткая фраза сразу показывает возможность, поэтому её легко найти в реплике и повторить вслух.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 простое: посмотри на картинку и выбери, что Willow может или не может сделать. Если сомневаешься, проверь действие в тексте и подскажи себе жестом.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can’t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пока не получается, в истории появляется I can’t. Такая форма учит честно говорить о трудности и отличать то, что герой умеет, от того, что ему ещё нужно освоить.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вопросы, которые раскрывают текст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it?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it? задаёт вопрос о предмете или объекте. Этот вопрос особенно полезен, когда на картинке есть вещь, которую нужно назвать по тексту и не перепутать с другой.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it?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it? помогает найти место действия. Если ответить внимательно, можно сразу понять, дома ли герои, в школе или в другом знакомом месте из истории.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it?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it? спрашивает о персонаже. Такой вопрос легко соединить с картинкой, потому что имя героя обычно видно по его роли, действиям или словам в сюжете.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Соотносим и 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соедини вопрос и ответ: предмет, место или героя. Эта короткая работа учит быстро искать нужную информацию и проверять себя без долгих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 отвечаем по сюжету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происходит?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уточни, где происходит событие. Место действия часто подсказывает, почему герои ведут себя именно так и какие слова звучат в этом эпизоде.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сначала?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вспомнить, что случилось сначала. Один короткий ответ уже показывает начало сюжета и помогает не перепутать первый эпизод с последующим.
</a:t>
            </a:r>
            <a:endParaRPr lang="en-US" sz="1138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участвует?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ответь, кто главный герой и кто рядом с ним в сцене. Такой вопрос помогает не потеряться и сразу собрать основу истории в голове.
</a:t>
            </a:r>
            <a:endParaRPr lang="en-US" sz="1166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завершилось?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определи, чем всё закончилось. Такой ответ показывает, понял ли читатель цепочку событий и может ли пересказать историю по порядку.
</a:t>
            </a:r>
            <a:endParaRPr lang="en-US" sz="1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факты с текстом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верно, если Willow находится в нужном месте и действует так, как показывает текст. Если картинка и слова совпадают, можно смело сказать yes.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утверждении встречается не тот герой. Тогда нужно остановиться, ещё раз посмотреть на иллюстрацию и найти, кто действительно участвует в сцене.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тоже легко перепутать, особенно если они похожи друг на друга. Верно или неверно помогает заметить порядок действий и не смешать начало с финалом.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Исправляем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неверный, исправление должно быть коротким и точным. Достаточно назвать правильный факт из текста и сразу показать, что именно было не так.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 в истории Willow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Раскладываем историю Willow по шагам: проблема, попытка, подсказка и 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Разыгрываем сцену по эпизоду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 и 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говорит за Willow, другой отвечает как friend или helper. Начните с приветствия, затем задайте простой вопрос и покажите эмоцию лицом и жестом — так диалог сразу оживает.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из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репликах удобно использовать короткие фразы из истории: Can you help me? I can’t find it. Look here! Такие слова легко произнести и ещё легче показать движением.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мини-спектакль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диалога можно добавить маленькую сценку: посмотреть на картинку, показать место и закончить коротким ответом. Чем короче реплики, тем увереннее говорят дети.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свою версию истории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дневник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дневника используй три части: today, I felt… I want… Так запись получается короткой, но показывает, что герой увидел, почувствовал и чего ждёт дальше.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рисуешь продолжение, добавь одно новое событие, которое могло бы произойти после финала. Достаточно героев, места и одной свежей детали, чтобы история продолжилась естественно.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идею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формат: дневник Willow или продолжение истории в рисунке. Оба варианта должны опираться на сюжет, героев и знакомое место, чтобы работа осталась понятной.
</a:t>
            </a:r>
            <a:endParaRPr lang="en-US" sz="10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модуля: читаем шаг за шагом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Willow’s Story учит читать спокойно и внимательно: замечать героев, место, важные слова и повторы. Дома полезно перечитать эпизоды, повторить карточки и пересказать историю в нескольких коротких фразах.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2026-07-25T20:30:09Z</dcterms:created>
  <dcterms:modified xsi:type="dcterms:W3CDTF">2026-07-25T20:30:09Z</dcterms:modified>
</cp:coreProperties>
</file>