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основные темы и значение для 9 класса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средний уровень жизни между организмом и экосистемой.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понятий «популяция» и «вид»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Чарльз Дарвин и Альфред Уоллес сформировали понятия «популяция» и «вид». Эти термины отражают ключевые особенности живых организмов и их классификацию, важную для понимания эволюции и охраны природы.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определение и биологические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живущих на территории и способных к свободному скрещиванию, формируя общий генофонд.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популяции взаимодействуют между собой и с окружающей средой, поддерживая устойчивость и развитие в пределах своего места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плотность и динамика численности популяции отражают её состояние и возможность адаптироваться к экологическим факторам.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надпопуляционная система: содержание и признаки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включает все популяции, способные скрещиваться и давать жизнеспособное потомство, объединяя их в единую биологическую систему.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вида — морфологическое сходство особей, схожее поведение и общий ареал обитания, что обеспечивает совместимость при размножении.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особенности вида сохраняют целостность наследственной информации, влияя на устойчивость к окружающей среде и эволюцию.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 поддерживает стабильность экосистемы, обеспечивая разнообразие и адаптацию живых организмов к 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популяция белок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лесном массиве живёт множество обыкновенных белок, которые активно взаимодействуют, находя пищу и защищаясь от врагов. Они образуют сплочённую локальную группу, поддерживающую генофонд вида.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вяземских волков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заказнике сформировалась стая волков, обитающая совместно и охраняющая территорию. Взаимодействие между особями способствует успешному размножению и поддержанию численности.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 берёз в средней полосе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 берёзы повислой объединяет множество деревьев одного вида, распространяясь по территории и поддерживая обмен генетической информацией через опыление и расселение семян.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популяций животных и растений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популяции и вида: основные критерии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 ключевыми отличиями между популяцией и видом для наглядного понимания.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локальная единица вида, обеспечивающая адаптацию к конкретным условиям.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популяции: основные параметры и примеры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популяции отражает количество особей на единицу площади и помогает оценить насыщенность среды и конкуренцию за ресурсы.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и возрастная структура важны для понимания репродуктивной способности и будущих изменений численности в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 на примере зайца-русака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обусловлены болезнями, климатом и наличием пищи, влияющими на выживаемость особей.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численность колеблется в ответ на внешние факторы, отражая естественные циклы роста и снижения.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исследование,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основа выживания популяции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новые варианты генов, расширяя генетическое разнообразие внутри популяции.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при скрещивании сменяет комбинации генов, обеспечивая уникальность потомства и адаптационные возможности.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переносят гены между популяциями, укрепляя генетическую устойчивость и приспособленность к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взаимодействие видов в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экологической ниши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это набор условий и ресурсов, необходимых для существования вида. Например, сова — ночной охотник, питающийся грызунами, что отражает её уникальную нишу.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взаимодействия видов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видов, как конкуренция и сотрудничество, снижает конфликты и способствует разнообразию. Например, жук-усач питается древесиной, не конкурируя с насекомыми других ниш.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миграций для поддержания популяционных процессов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способствуют обмену генетическим материалом между популяциями, предотвращая генетическую изоляцию и поддерживая разнообразие генофонда.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миграции, например у журавлей, обеспечивают сезонное использование разных экосистем и снижают нагрузку на ограниченные ресурсы.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обитания помогает популяциям осваивать новые территории и находить ресурсы, необходимые для выживания и размножения.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Переливчатые миграции копытных животных в Африке поддерживают баланс численности и предотвращают истощение кормовой базы, что способствует стабильности 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популяции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популяции под влиянием внешних факторов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адаптации популяций к их среде обитания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Морозоустойчивость сибирской сосны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сосна развила способность переносить сильные морозы благодаря изменению структуры клеточных мембран. Эта адаптация позволяет ей сохранять жизнеспособность в суровых климатических условиях Сибири.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перемещения лосося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ежегодно совершает длинные миграции из морских районов к речным нерестилищам. Такая адаптация связана с поиском оптимальных условий для размножения и выживания потомства.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полёвок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Полёвки меняют цвет шерсти на белый в зимний период, что служит камуфляжем и помогает избегать хищников. Этот механизм повышает их шансы на выживание в заснеженной среде.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аллелей гена в популяции: доминантный и рецессивный аллели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изменения влияют на распределение аллелей, что отражает адаптивные процессы в популяциях в зависимости от условий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доминантного аллеля свидетельствует о преимущественном отборе, но значительная доля рецессивного поддерживает генетическое разнообразие.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исследований,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волны: основные этапы и причины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колебаний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или сокращение кормовой базы запускает период ослабления численности популяции.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Восстановительный рост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условий и снижение давления факторов приводит к быстрому увеличению особей.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численности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достигает низких значений, что увеличивает уязвимость к болезням и хищничеству.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численности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достигает максимума, после чего циклы могут повторяться в зависимости от внешних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видов: механизмы и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и изоляция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часто начинается с географической или экологической изоляции, которая препятствует обмену генами между группами. Такие барьеры могут быть реками, горами или изменениями климата.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дивергенция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 постепенно адаптируются к разным условиям обитания. Пример — дарвиновы вьюрки, различающиеся по форме клюва в зависимости от доступной пищи на островах.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вида в природном сообществе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регулирует численность других организмов, предотвращая чрезмерное размножение и истощение ресурсов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круговорот веществ, участвуя в разложении, питании и передаче энергии между трофическими уровнями.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биологическое разнообразие, создавая сложные цепочки взаимодействий и устойчивые экосистемы к внешним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разрушения 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урбанизация сокращают естественные места обитания животных, что приводит к уменьшению численности и исчезновению некоторых видов.
</a:t>
            </a:r>
            <a:endParaRPr lang="en-US" sz="1378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чрезмерной охоты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отстрел животных нарушает баланс в экосистемах, снижая популяции и угрожая вымиранием редких видов, занесённых в Красную книгу.
</a:t>
            </a:r>
            <a:endParaRPr lang="en-US" sz="146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принятие законов по защите природы помогает сохранить виды и восстановить численность пострадавших популяций.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животные популяции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популяционно-видового уровня в науке и практике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предсказывать экологические изменения и последствия влияния факторов среды на популяции и виды.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основу для разработки программ сохранения и восстановления исчезающих видов и их естественной среды.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Информирует методы устойчивого сельского хозяйства с учётом адаптации и генетического разнообразия культур и животных.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генной инженерии для создания новых сортов и пород с улучшенными качествами и устойчивостью.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популяционно-видового уровня в биологии и экологии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на популяционно-видовом уровне помогает сохранить биоразнообразие и устойчивость экосистем, что критически важно для будущего природы и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2026-05-08T04:16:57Z</dcterms:created>
  <dcterms:modified xsi:type="dcterms:W3CDTF">2026-05-08T04:16:57Z</dcterms:modified>
</cp:coreProperties>
</file>