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6550" y="1572897"/>
            <a:ext cx="4987500" cy="1915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Жизнедеятельность, рост и развитие цветковых растений: ключевые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— основа жизни на Земле, их процессы изучаем подробно.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489290" y="4478938"/>
            <a:ext cx="218084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господствующая группа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самая крупная группа растений, около 300 000 видов, возникшая 140 миллионов лет назад. Они распространены повсеместно, занимая самые разные экосистемы, от лесов до пустынь.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2681667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2681667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2681667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2681667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основа закрепления и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закрепляет растение в почве и всасывает воду с минеральными веществами, необходимые для жизнедеятельности и роста. Его структура адаптирована для эффективного поглощения и закрепления.
</a:t>
            </a:r>
            <a:endParaRPr lang="en-US" sz="757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— опора и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растения и обеспечивает транспорт воды, питательных веществ и продуктов фотосинтеза между корнями и листьями, сохраняя растение устойчивым.
</a:t>
            </a:r>
            <a:endParaRPr lang="en-US" sz="832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фотосинтетический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содержат хлорофилл и отвечают за поглощение света и преобразование его в органические вещества посредством фотосинтеза, обеспечивая энергией всё растение.
</a:t>
            </a:r>
            <a:endParaRPr lang="en-US" sz="868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и плод — репродуктивные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служит для размножения, привлекая опылителей, а плод защищает семена и способствует их распространению в окружающую среду.
</a:t>
            </a:r>
            <a:endParaRPr lang="en-US" sz="919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цветковых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 листьях преобразует световую энергию в органические вещества, создавая пищу для растения.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жизненные процессы цветковых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расщепляет глюкозу, выделяя энергию, необходимую для жизнедеятельности клеток и роста.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объединяет корневое поглощение воды и минеральных веществ с фотосинтетической активностью листьев.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происходит путем деления и увеличения клеток; реакции на окружающую среду проявляются через тропизмы.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листьях благодаря хлорофиллу солнечная энергия используется для превращения углекислого газа и воды в глюкозу и кислород.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фотосинтеза: 6CO₂ + 6H₂O + свет → C₆H₁₂O₆ + 6O₂. Это обеспечивает растение энергией и насыщает атмосферу кислородом.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преобразование света в энергию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и расход воды растением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Преобладающая часть воды отдаётся через листья, обеспечивая охлаждение и движение жидкости по растению.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важна для поддержания температуры и транспортировки веществ внутри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роста и их закономерности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рост обеспечивает удлинение корней и побегов за счёт активности меристемы на концах.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Вторичный рост характеризуется утолщением стебля и корня, типичен для древесных растений.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варьируется в зависимости от света, температуры и воды, с максимальной активностью весной и замедлением зимой.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1752418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1752418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1752418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1752418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— удлинение и корнеобразование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7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стимулируют растяжение клеток и помогают формировать корни, влияя на направление роста растения в ответ на свет.
</a:t>
            </a:r>
            <a:endParaRPr lang="en-US" sz="934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 — цветение и удлинение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 активизируют рост побегов и способствуют наступлению цветения, ускоряя переход растения к репродуктивной фазе.
</a:t>
            </a:r>
            <a:endParaRPr lang="en-US" sz="919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Цитокинины — деление и боковые побеги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Цитокинины стимулируют клеточное деление, что обеспечивает рост боковых побегов и поддерживает развитие молодых тканей.
</a:t>
            </a:r>
            <a:endParaRPr lang="en-US" sz="919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действия гормонов
</a:t>
            </a:r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действуют в разных органах, регулируя рост и развитие, адаптируя растение к условиям окружающей среды.
</a:t>
            </a:r>
            <a:endParaRPr lang="en-US" sz="1010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Регуляторы роста: растительные гормоны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0730" y="1835776"/>
            <a:ext cx="4091897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жизненного цикла цветковых растений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 с характерными признаками каждого из них.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завершается образованием семян и их расселением, обеспечивая продолжение вида.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6–7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2681667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2681667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2681667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2681667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— жизненно важный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переносит пыльцу с тычинок на рыльце пестика. Этот процесс может быть перекрёстным с помощью насекомых, ветра или воды либо самоопылением внутри одного цветка.
</a:t>
            </a:r>
            <a:endParaRPr lang="en-US" sz="821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зачатие нового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попадания пыльцы начинается оплодотворение, при котором образуется зигота, дающая начало зародышу внутри семени, обеспечивая новый жизненный цикл.
</a:t>
            </a:r>
            <a:endParaRPr lang="en-US" sz="866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— основа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состоит из основных частей: тычинок — мужских органов, и пестика — женского органа, что делает его специализированным для размножения.
</a:t>
            </a:r>
            <a:endParaRPr lang="en-US" sz="892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строения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демонстрирует расположение тычинок и пестика, подчёркивая их роль в процессе опыления и последующего оплодотворения.
</a:t>
            </a:r>
            <a:endParaRPr lang="en-US" sz="919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цветковых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цветкового растения: последовательность этапов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 для 6–7 класса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оболочка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покрыты прочной оболочкой, которая защищает зародыш от механических повреждений и неблагоприятных условий внешней среды, обеспечивая его сохранность до прорастания.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плодов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бывают сухими, как горох и фасоль, и сочными, например, яблоко и вишня. Каждый тип способствует различным способам защиты и распространения семян.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 помощью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и мелкие семена распространены ветром на большие расстояния, что помогает растению занимать новые территории и обеспечивает генетическое разнообразие.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расселении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переносят семена на шерсти или поедают сочные плоды, распространяя семена на новые места, что повышает шансы на успешное прорастание и распространение видов.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 плоды: защитные и расселяющие механизмы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света и температуры на рост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является главным источником энергии для фотосинтеза, напрямую влияя на скорость роста растений и развитие листьев. При недостаточном освещении растения замедляют рост и изменяют форму.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водный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регулирует обмен веществ: при низких значениях замедляется метаболизм и рост. Вода необходима для транспортировки веществ и поддержания тургора, что обеспечивает упругость и здоровье клеток.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освещённости на высоту растения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освещение обеспечивает максимальный рост и зелёный цвет листьев, в то время как дефицит или избыток света вызывают стресс и влияют на фотосинтетическую активность.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заметно влияет на морфологию растения, стимулируя либо активный рост, либо вызывая деформации и задержку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исследований физиологии растений, 2022
</a:t>
            </a:r>
            <a:endParaRPr lang="en-US" sz="9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1752418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1752418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1752418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1752418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 в луковицах и клубнях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и клубни, как у лука и картофеля, накапливают питательные вещества, позволяя растениям переживать неблагоприятные периоды и быстро возобновлять рост после зимы или засухи.
</a:t>
            </a:r>
            <a:endParaRPr lang="en-US" sz="821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за счёт усов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клубники развиты усики — удлинённые побеги, которые укореняются и образуют новые растения, обеспечивая быстрое расширение популяции без семян.
</a:t>
            </a:r>
            <a:endParaRPr lang="en-US" sz="919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как защита и экономия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у кактусов уменьшают поверхность испарения, защищают растение от поедания и помогают сохранять воду в засушливых условиях.
</a:t>
            </a:r>
            <a:endParaRPr lang="en-US" sz="919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морфологических адаптаций
</a:t>
            </a:r>
            <a:pPr algn="l" indent="0" marL="0">
              <a:lnSpc>
                <a:spcPct val="100000"/>
              </a:lnSpc>
              <a:buNone/>
            </a:pPr>
            <a:r>
              <a:rPr lang="en-US" sz="65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обладают множеством адаптаций — от развитой корневой системы до специализированных листьев, что позволяет им выживать в разнообразных климатических условиях.
</a:t>
            </a:r>
            <a:endParaRPr lang="en-US" sz="784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цветковых к условиям среды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цветковых растений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являются главными продуцентами органических веществ, поддерживая пищевые цепи и обеспечивая биомассой разнообразные экосистемы.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формированию и поддержанию плодородных почв благодаря корневой системе и листовому опаду, участвуют в круговороте углерода и кислорода.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цветковых обуславливает биоразнообразие экосистем, создавая среду обитания и пищу для множества животных и микроорганизмов.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2681667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2681667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2681667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2681667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рациона человека составляют цветковые растения, такие как пшеница, картофель, рис и яблони. Их плоды и семена обеспечивают калории, витамины и клетчатку.
</a:t>
            </a:r>
            <a:endParaRPr lang="en-US" sz="941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Ромашка, календула и мята широко используются в народной и официальной медицине для лечения различных заболеваний и поддержания здоровья.
</a:t>
            </a:r>
            <a:endParaRPr lang="en-US" sz="955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применяется в текстильной промышленности, а подсолнечник — для производства масла. Эти растения имеют большое экономическое значение.
</a:t>
            </a:r>
            <a:endParaRPr lang="en-US" sz="941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Розы и тюльпаны украшают дома и парки, создавая эстетический комфорт и улучшая психологическое состояние людей.
</a:t>
            </a:r>
            <a:endParaRPr lang="en-US" sz="1030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и их роль в жизни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и культурные цветковые: сравнительная таблица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сравнительный анализ признаков дикорастущих и культурных цветковых растений в аспектах урожайности, устойчивости, ухода и применения.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дают больше урожая, но требуют ухода и более уязвимы, в то время как дикорастущие приспособлены к среде и менее восприимчивы к болезням.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Агрономические исследования, 2023
</a:t>
            </a:r>
            <a:endParaRPr lang="en-US" sz="8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Адонис весенний, венерин башмачок и пион тонколистный находятся под угрозой из-за утраты естественных местообитаний и антропогенного воздействия.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загрязнение окружающей среды усугубляют состояние редких видов, влияют на условия роста и размножения.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сбор растений людьми для декоративных или лечебных целей значительно снижает их численность в природе.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используются Красная книга, заказники, заповедники и экологическое образование, направленное на бережное отношение к природе.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цветковые растения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жизнедеятельности цветковых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процессов роста и развития цветковых растений помогает сохранить природу, рационально использовать ресурсы и поддерживать устойчивость экосистем на планете.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2026-05-08T22:45:29Z</dcterms:created>
  <dcterms:modified xsi:type="dcterms:W3CDTF">2026-05-08T22:45:29Z</dcterms:modified>
</cp:coreProperties>
</file>