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слов из одной части речи в другую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может менять грамматическую роль в предложении.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многие слова умеют менять свою роль, и это часто встречается в учебных текстах, рассказах и обычной речи. Если понимать такие переходы, легче определять часть речи, задавать вопросы и не путать похожие формы.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разбираться в переходе слов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называется переходом слова в другую часть речи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слова — это изменение его грамматической роли в предложении. Слово может сохранить основное значение, но начать отвечать на другие вопросы и выполнять новую функцию.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Так, слово больной может обозначать признак, как прилагательное, а может называть человека, как существительное. В этом случае важны не только форма, но и роль слова в речи.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вокруг тоже меняет поведение: оно бывает наречием, когда отвечает на вопрос где?, и предлогом, когда связывает слова в предложении.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перехода слов в русском языке
</a:t>
            </a:r>
            <a:endParaRPr lang="en-US" sz="295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слово меняет грамматическую роль в зависимости от употребления.
</a:t>
            </a:r>
            <a:endParaRPr lang="en-US" sz="156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959980"/>
            <a:ext cx="4759500" cy="151884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перехода слов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видно, как одно и то же слово может менять часть речи и значение в предложении.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переходят в новую роль, когда начинают выполнять другую грамматическую функцию и строить предложение по-новому.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школьной грамматики русского языка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могут изменяться по числам и падежам, как обычные существительные. Это помогает отличить их от прилагательных в предложении.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Субстантивация: когда слово становится существительным
</a:t>
            </a:r>
            <a:endParaRPr lang="en-US" sz="2563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Субстантивация — это переход прилагательного или причастия в существительное. Такое слово начинает называть предмет или человека и отвечает на вопросы кто? что?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примерах часто встречаются слова больной, дежурный, ученый, столовая. Они употребляются как названия лиц или помещений, а не только как признаки.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работает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адъективации слово начинает выражать признак предмета и отвечает на вопрос какой? Такие формы часто встречаются в словах стеклянный, кожаный, деревянный.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Адъективация: слово начинает обозначать признак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уточняют, из чего сделан предмет или к чему он относится. Благодаря этому речь становится точнее, а описание — более наглядным и понятным.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переходы слов чаще всего встречаются в школьных примерах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случаи чаще всего используются на уроках русского языка.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5 классе особенно заметны переходы в существительные и прилагательные; служебные части речи встречаются реже.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перехода слов из одной части речи в другую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обычно не изменяются по падежам и числам. Это важный признак, который помогает отличить их от других частей речи.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Адвербиализация: когда слово становится наречием
</a:t>
            </a:r>
            <a:endParaRPr lang="en-US" sz="2563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Адвербиализация — это переход слова в наречие. Такие слова обозначают место, время или способ действия и отвечают на вопросы где? когда? как?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примерах часто встречаются зимой, дома, сверху, впустую. Они помогают точно указать обстоятельства действия и делают высказывание короче.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7944" y="4229420"/>
            <a:ext cx="521700" cy="417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5306" y="4186700"/>
            <a:ext cx="43995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10356" y="4186700"/>
            <a:ext cx="502800" cy="502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слов в предлоги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401068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не называют предмет или действие, а показывают отношение между словами. Они помогают строить понятные предложения и уточнять смысл высказывания.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слов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3337555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вокруг, благодаря, ввиду, насчёт, несмотря на в предлоговой роли теряют самостоятельность и служат для связи. После них обычно стоит существительное в нужном падеже.
</a:t>
            </a:r>
            <a:pPr algn="ctr" indent="0" marL="0">
              <a:lnSpc>
                <a:spcPct val="100000"/>
              </a:lnSpc>
              <a:buNone/>
            </a:pPr>
            <a:r>
              <a:rPr lang="en-US" sz="150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грамматическая роль
</a:t>
            </a:r>
            <a:endParaRPr lang="en-US" sz="1502" dirty="0"/>
          </a:p>
        </p:txBody>
      </p:sp>
      <p:sp>
        <p:nvSpPr>
          <p:cNvPr id="16" name="Text 4"/>
          <p:cNvSpPr txBox="1"/>
          <p:nvPr/>
        </p:nvSpPr>
        <p:spPr>
          <a:xfrm>
            <a:off x="6274030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связывает части предложения и не отвечает на вопрос само по себе, это признак предлога. Проверка особенно полезна в словах с похожей формой.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предлог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слов в союзы и частицы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появляются тогда, когда слово перестаёт называть предмет или признак и начинает связывать части предложения, например выражать цель, причину или уступку.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роли союза слово не отвечает на вопросы к предмету или действию, а помогает построить сложное предложение: чтобы, потому что, хотя.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не называют новые объекты, а добавляют оттенок смысла: выделяют главное, усиливают высказывание или уточняют его, как в словах только, именно, ведь, же.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разборе важно смотреть не на внешнее сходство, а на функцию слова в предложении: служит ли оно для связи и оттенка смысла или называет что-то.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переход слова в другую часть речи
</a:t>
            </a:r>
            <a:endParaRPr lang="en-US" sz="2588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алгоритм: от вопроса и значения слова — к его роли в предложении.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1000"/>
            <a:ext cx="4759500" cy="18968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 слова и разные грамматические роли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форма может работать по-разному: это помогает увидеть, что часть речи определяется по функции в предложении.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49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Сходная форма не гарантирует одинаковую часть речи: решают вопрос, значение и роль слова в предложении.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49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«Переход слов из одной части речи в другую».
</a:t>
            </a:r>
            <a:endParaRPr lang="en-US" sz="149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языку нужны такие переходы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Точность мысли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позволяют выбрать самое подходящее слово и назвать признак, место или цель без лишних пояснений.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Удобство речи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слово может работать в новой роли, поэтому высказывание становится короче и естественнее.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Живой язык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изменения особенно заметны в повседневной речи, заголовках и учебных текстах: язык приспосабливается к потребностям общения.
</a:t>
            </a:r>
            <a:endParaRPr lang="en-US" sz="137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слов в названиях и вывесках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стало адресом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вывеске слово начинает жить как название места, а не как обычный признак. Прохожий видит короткую надпись и сразу понимает, где находится нужное учреждение. Так язык помогает быстро ориентироваться в городе.
</a:t>
            </a:r>
            <a:endParaRPr lang="en-US" sz="117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 понятно для всех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Надписи на магазинах и в расписаниях должны быть ясными с первого взгляда. Поэтому слова вроде столовая или булочная удобно использовать как названия объектов: они звучат просто и легко запоминаются.
</a:t>
            </a:r>
            <a:endParaRPr lang="en-US" sz="117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становится ориентиром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карте, в школьном коридоре или у входа в здание такие слова работают как указатели. Они уже не описывают предмет, а обозначают конкретное место, которое нужно найти или посетить.
</a:t>
            </a:r>
            <a:endParaRPr lang="en-US" sz="117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переход слов встречается чаще всего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точную статистику, а учебную схему: где школьнику легче заметить смену роли слова в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переходы в живых и кратких текстах; в определениях они встречаются реже, потому что используются как примеры.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урока русского языка; значения условные, 2025.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больной, дежурный и столовая легко принять за прилагательные, но в тексте они могут называть человека или помещение и тогда становятся существительными.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при определении части речи
</a:t>
            </a:r>
            <a:endParaRPr lang="en-US" sz="2678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вокруг иногда обозначает место и отвечает на вопрос где?, а иногда соединяет слова с зависимым существительным: вокруг школы. Это разные роли.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задавать вопрос, смотреть на зависимые слова и проверять, есть ли у слова самостоятельное значение или только связь.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можно изменить как обычную самостоятельную часть речи, оно сохраняет её признаки; если оно служит для связи или уточнения, роль меняется.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школьного разбора слова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отличить самостоятельные и служебные части речи в предложении.
</a:t>
            </a:r>
            <a:endParaRPr lang="en-US" sz="140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675" y="1584875"/>
            <a:ext cx="439950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1325" y="1584875"/>
            <a:ext cx="502800" cy="50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1400" y="1584875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02025" y="1627595"/>
            <a:ext cx="521700" cy="4173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42975" y="1584875"/>
            <a:ext cx="439950" cy="5028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примеры для запоминания
</a:t>
            </a:r>
            <a:endParaRPr lang="en-US" sz="3200" dirty="0"/>
          </a:p>
        </p:txBody>
      </p:sp>
      <p:sp>
        <p:nvSpPr>
          <p:cNvPr id="16" name="Text 2"/>
          <p:cNvSpPr txBox="1"/>
          <p:nvPr/>
        </p:nvSpPr>
        <p:spPr>
          <a:xfrm>
            <a:off x="218800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Субстантивация
</a:t>
            </a:r>
            <a:pPr algn="l" indent="0" marL="0">
              <a:lnSpc>
                <a:spcPct val="100000"/>
              </a:lnSpc>
              <a:buNone/>
            </a:pPr>
            <a:r>
              <a:rPr lang="en-US" sz="13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больной, дежурный и столовая называют уже не признак, а человека или место. В предложении они ведут себя как существительные и отвечают на вопросы кто? что?
</a:t>
            </a:r>
            <a:endParaRPr lang="en-US" sz="1332" dirty="0"/>
          </a:p>
        </p:txBody>
      </p:sp>
      <p:sp>
        <p:nvSpPr>
          <p:cNvPr id="17" name="Text 3"/>
          <p:cNvSpPr txBox="1"/>
          <p:nvPr/>
        </p:nvSpPr>
        <p:spPr>
          <a:xfrm>
            <a:off x="2001875" y="2155150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Адъективация
</a:t>
            </a:r>
            <a:pPr algn="l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Стеклянный, кожаный и деревянный обозначают признак предмета. Они уточняют, из чего сделан предмет или к какой группе он относится, поэтому ведут себя как прилагательные.
</a:t>
            </a:r>
            <a:endParaRPr lang="en-US" sz="1278" dirty="0"/>
          </a:p>
        </p:txBody>
      </p:sp>
      <p:sp>
        <p:nvSpPr>
          <p:cNvPr id="18" name="Text 4"/>
          <p:cNvSpPr txBox="1"/>
          <p:nvPr/>
        </p:nvSpPr>
        <p:spPr>
          <a:xfrm>
            <a:off x="3801900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Адвербиализация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38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Зимой, дома и сверху называют время или место действия. Такие слова обычно не изменяются и помогают ответить на вопросы когда? и где?
</a:t>
            </a:r>
            <a:endParaRPr lang="en-US" sz="1382" dirty="0"/>
          </a:p>
        </p:txBody>
      </p:sp>
      <p:sp>
        <p:nvSpPr>
          <p:cNvPr id="19" name="Text 5"/>
          <p:cNvSpPr txBox="1"/>
          <p:nvPr/>
        </p:nvSpPr>
        <p:spPr>
          <a:xfrm>
            <a:off x="5601975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 предлоги
</a:t>
            </a:r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Вокруг, благодаря и несмотря на связывают слова в предложении. Они показывают отношение между словами и требуют определённого падежа у зависимого слова.
</a:t>
            </a:r>
            <a:endParaRPr lang="en-US" sz="1344" dirty="0"/>
          </a:p>
        </p:txBody>
      </p:sp>
      <p:sp>
        <p:nvSpPr>
          <p:cNvPr id="20" name="Text 6"/>
          <p:cNvSpPr txBox="1"/>
          <p:nvPr/>
        </p:nvSpPr>
        <p:spPr>
          <a:xfrm>
            <a:off x="7402050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 союзы
</a:t>
            </a:r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 хотя помогают соединять части предложения и выражать цель или уступку. В новой роли они уже не называют предмет, а строят смысл высказывания.
</a:t>
            </a:r>
            <a:endParaRPr lang="en-US" sz="134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0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может менять роль, но не терять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слов между частями речи показывает, насколько гибок русский язык. Если внимательно смотреть на вопрос, значение и роль в предложении, такие случаи легко распознать и правильно объяснить.
</a:t>
            </a:r>
            <a:endParaRPr lang="en-US" sz="39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2026-05-22T16:34:14Z</dcterms:created>
  <dcterms:modified xsi:type="dcterms:W3CDTF">2026-05-22T16:34:14Z</dcterms:modified>
</cp:coreProperties>
</file>