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Трёхзначные числа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числа от 100 до 999 устроены внутри.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99 начинается новый числовой этап: появляются числа с тремя цифрами. Они помогают точно показывать большие количества и встречаются почти везде — от страницы книги до табло соревнований.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99 начинаются новые числа
</a:t>
            </a:r>
            <a:endParaRPr lang="en-US" sz="3156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трёхзначное число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Трёхзначное число записывается тремя цифрами и всегда больше 99. Оно помогает обозначать большие количества, которые уже не уместятся в двух цифрах.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числе каждая цифра отвечает за свой разряд: сотни, десятки или единицы. Благодаря этому запись становится понятной и аккуратной.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числе 407 есть 4 сотни, 0 десятков и 7 единиц. Ноль здесь важен: он показывает, что десятков нет.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на своём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трёхзначном числе каждая цифра занимает своё место и сообщает разряд. Если место перепутать, изменится всё число, а не только одна цифра.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Сотни, десятки и единицы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числа 582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582 цифра 5 означает 500, цифра 8 — 80, а цифра 2 — 2. Такое чтение помогает понимать число целиком, а не по отдельным цифрам.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составляют одну сотню, и это удобно для счёта большими группами.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Сотня помогает быстро понимать, сколько предметов собрано вместе. Когда счёт идёт сотнями, большие числа становятся намного понятнее и короче.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математическое правило разрядного счёта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сотни, потом десятки и в конце единицы. Например, 300 + 40 + 6 даёт 346. Так видно, из каких частей состоит число.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число из частей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какого-то разряда нет, на его месте ставят 0. Поэтому 705 — это 7 сотен, 0 десятков и 5 единиц, а ноль здесь нельзя забывать.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число слева направо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чтения трёхзначного числа по разрядам.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трёхзначные числа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сотни. Если у одного числа сотен больше, то и число больше — даже если остальные цифры маленькие.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сотни одинаковые, сравнивают десятки. Тут уже важно, сколько десятков спряталось в числе, а не только общий вид записи.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сотни, и десятки равны, переходят к единицам. Именно последняя цифра решает, какое число окажется больше.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легко сравнить, например, 734 и 689: у первого числа больше сотен, значит оно больше без дальнейшей проверки.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числовому ряду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100 к 101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начинается с первой трёхзначной записи — 100. Если сделать всего один шаг вперёд, получится 101. Так числа идут друг за другом, будто по аккуратной лесенке, где каждая ступенька выше предыдущей на одно число.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круглую сотню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299 приходит 300, и это очень заметный переход. Здесь сразу меняется разряд единиц, десятков и сотен, поэтому круглая сотня выглядит особенно торжественно, почти как маленький праздник чисел.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шага назад, ни шага вперёд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от 100 до 999 легко найти любое соседнее число, если двигаться по порядку. После 499 идёт 500, а дальше — 501. Такой ряд помогает не сбиться при счёте и уверенно продолжать движение.
</a:t>
            </a:r>
            <a:endParaRPr lang="en-US" sz="11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6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рядом с числом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 трёхзначным числом стоит его сосед слева. У 450 это 449. Такой шаг назад помогает проверить, не пропущено ли число при счёте.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Предыдущее число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всегда находится число, которое больше на один. Для 450 это 451. Если знать следующий шаг, легче продолжать счёт без остановки и ошибок.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число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убедиться в записи, удобно назвать соседей числа. Если они верные, значит и само число прочитано правильно. Это почти как числовая проверка с фонариком.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путаницы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первая круглая трёхзначная сотня.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трёхзначные числа удобно узнавать сразу: они заканчиваются нулями и помогают быстро считать большими шагами.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«Трёхзначные числа»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внутри числа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середине числа показывает пустой разряд. Он помогает увидеть, что в числе 508 есть пять сотен и восемь единиц, но нет десятков.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ноль, число изменится. Поэтому в записи 720 ноль нужно сохранить: он показывает, что после семи сотен идут только два десятка.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 сумму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число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сколько в нём сотен, десятков и единиц. Это помогает понять, из каких частей оно состоит.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сумму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каждую часть переводим в запись: 864 = 800 + 60 + 4. Так число становится понятнее и нагляднее.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совпала с числом, запись верная. Такой способ помогает не перепутать разряды в тетради.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сотни, и десятки равны, сравнивают единицы. Этот шаг нужен, чтобы выбрать большее число без ошибки и лишних догадок.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помощью разрядов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сотни. У числа с большим количеством сотен значение больше, даже если остальные цифры пока не смотрели.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сотни одинаковые, переходят к десяткам. Так можно быстро увидеть, что 419 меньше 431, потому что 1 десяток меньше 3 десятков.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число по разрядам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сборки числа: сотни, десятки, единицы. Если разряд отсутствует, на его месте ставят 0.
</a:t>
            </a:r>
            <a:endParaRPr lang="en-US" sz="14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Трёхзначные числа в жизни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в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книжной странице номер может быть трёхзначным, и сразу видно, что читатель уже далеко продвинулся вперёд. Такие числа помогают быстро находить нужное место и не теряться среди страниц.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табличке у дома трёхзначный номер помогает точно найти нужный адрес. Это особенно удобно, когда домов много, а почтальону нужно попасть именно туда, куда надо, без приключений.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соревнованиях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трёхзначные числа часто появляются в результатах, очках или общем количестве предметов. Они показывают, что значение уже большое, а запись остаётся короткой и удобной для чтения.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пропускают ноль в середине числа и получают совсем другое значение. Чтобы не ошибиться, полезно вслух назвать сотни, десятки и единицы.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порядок цифр. Если поставить десятки вместо сотен, число изменится, как будто в нём поселился маленький числовой озорник.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при чтении смотрят только на первые две цифры и забывают про последнюю. Но именно единицы помогают точно различать похожие числа.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разрядам спасает от путаницы. Если каждый раз сравнивать сотни, десятки и единицы по очереди, запись становится аккуратной и верной.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задания с числами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сотни, десятки и единицы, например 300 + 20 + 5. Так легче увидеть, из чего состоит число.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соседей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число перед и после заданного, например для 699 это 698 и 700. Соседи помогают уверенно считать дальше.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 выбери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большее число из пары, например 581 и 518. Сравнение по разрядам превращается в полезную тренировку без скуки.
</a:t>
            </a:r>
            <a:endParaRPr lang="en-US" sz="9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ученик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и называет разряды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читает трёхзначные числа и называет в них сотни, десятки и единицы. Он уже замечает, где в записи спрятан ноль, и не пугается его.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Сравнивает и раскладывает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ученик сравнивает числа и раскладывает их на сумму разрядных слагаемых. Эти умения помогают дальше легко учиться сложению и вычитанию.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трёхзначных числах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Трёхзначные числа помогают увидеть, как сотни, десятки и единицы складываются в большие количества. Если понимать разряды, числа читаются и сравниваются без лишних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2026-05-20T16:17:08Z</dcterms:created>
  <dcterms:modified xsi:type="dcterms:W3CDTF">2026-05-20T16:17:08Z</dcterms:modified>
</cp:coreProperties>
</file>