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направляет эволюцию живых организмов?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объясняет, почему наследственные различия сохраняются или исчезают. Дарвин показал, что успех в выживании и размножении меняет состав популяций во времени, а не отдельного организма.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 эволюционная логика отбора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при которых действует естественный отбор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ценность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может быть полезен в одной среде и бесполезен в другой. Поэтому приспособленность всегда оценивается относительно конкретных условий, а не вообще.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на уровне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«выбирает» отдельную особь, а постепенно изменяет частоту аллелей и фенотипов в популяции. Так формируется ее эволюционное направление.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возможен только тогда, когда особи различаются по наследуемым признакам. Если различия не передаются потомкам, частоты признаков в популяции не меняются.
</a:t>
            </a:r>
            <a:endParaRPr lang="en-US" sz="120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потомство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производят больше потомков, чем может выжить при данных условиях. Поэтому между особями неизбежно возникает конкуренция за ресурсы, пространство и возможность размножения.
</a:t>
            </a:r>
            <a:endParaRPr lang="en-US" sz="1115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влажность, пища, убежища и партнеры для размножения распределены неравномерно. Именно дефицит ресурсов создает давление среды и влияет на выживание разных вариантов признаков.
</a:t>
            </a:r>
            <a:endParaRPr lang="en-US" sz="11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572636"/>
            <a:ext cx="3848986" cy="10697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естественного отбора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отбора различаются по типу среды, направлению изменения признака и итоговому эффекту для популяции.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среды определяет, какой вариант признака получает преимущество: средний, один крайний или сразу оба крайних.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теме естественного отбора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отбор: сохранение оптимального варианта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оптимум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устойчивой среде наиболее выгодным оказывается уже сформировавшийся средний вариант признака. Отбор поддерживает его и постепенно устраняет слишком отклоняющиеся формы.
</a:t>
            </a:r>
            <a:endParaRPr lang="en-US" sz="1277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Сужает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крайние варианты хуже приспособлены, их доля уменьшается. В популяции снижается разброс признака, а наследуемая норма становится более устойчивой.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Характерен для стабильности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отбора особенно заметна там, где условия долго почти не меняются. Тогда даже небольшие отклонения от оптимума могут снижать жизнеспособность организма.
</a:t>
            </a:r>
            <a:endParaRPr lang="en-US" sz="1249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 — масса новорожденных у человека, число яиц в кладке у птиц и устойчивые размеры органов у видов постоянной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распределения признака при стабилизирующем отборе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отбор не увеличивает общий диапазон признака, а делает популяцию более однородной в наиболее удачной области 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вариант сохраняется, а крайние отклонения редеют, поэтому вариативность уменьшается без смены направления признака.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изображение по описанию стабилизирующего отбора в школьной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естественного отбора помогают описывать, как популяции сохраняют устойчивость и меняются при разных условиях среды.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на три формы позволяет увидеть, почему в стабильной среде поддерживается удачный признак, а неудачные отклонения постепенно исчезают.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отбор: смещение признака в одну сторону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возникает, когда среда начинает меняться. Тогда прежний оптимум перестает быть самым выгодным, и преимущество получает один из крайних вариантов признака.
</a:t>
            </a:r>
            <a:endParaRPr lang="en-US" sz="1207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возрастает частота особей с новым выгодным признаком. Среднее значение признака в популяции смещается в ту сторону, где условия стали благоприятнее.
</a:t>
            </a:r>
            <a:endParaRPr lang="en-US" sz="1207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происходит при появлении устойчивости к антибиотикам, изменении окраски насекомых на загрязненных территориях или при смене типа пищи у птиц.
</a:t>
            </a:r>
            <a:endParaRPr lang="en-US" sz="1207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особенно важен, когда популяция сталкивается с новыми угрозами или осваивает другую среду. Он обеспечивает постепенную подстройку к изменившимся условиям.
</a:t>
            </a:r>
            <a:endParaRPr lang="en-US" sz="12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на примере устойчивости к антибиотикам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не исчезновение всех бактерий, а изменение соотношения вариантов. Выживают и размножаются те клетки, чьи наследственные особенности позволяют пережить воздействие препарата.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 действует как селективный фактор: чувствительные клетки сокращаются, а устойчивые быстро становятся преобладающими в популяции.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изображение по учебному примеру распространения устойчивости к антибиотикам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51504" y="1602393"/>
            <a:ext cx="158617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последствия движущего отбора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популяция попадает в новую среду, движущий отбор помогает закрепить признаки, которые раньше не давали преимущества. Так формируются адаптации к иным ресурсам, температуре и способам защиты.
</a:t>
            </a:r>
            <a:endParaRPr lang="en-US" sz="137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климатические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сдвигает границы выживания. В таких условиях преимущество получают особи, лучше переносящие жару, холод, засуху или дефицит пищи.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воздействиям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массовом применении антибиотиков, гербицидов и ядохимикатов отбор ускоряет рост доли устойчивых форм. Это делает эволюционные изменения особенно заметными и практически значимыми.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эволюции зависит от силы давления среды и от того, насколько разнообразна наследственная изменчивость в популяции. Чем выше разнообразие, тем больше шанс для быстрого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отбор: преимущество крайних вариантов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 формируется там, где условия жизни резко различаются на небольшом пространстве. В таких ситуациях один средний вариант не дает преимущества ни в одной из частей среды.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выгодных фенотипа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популяции сохраняются сразу два крайних признака, потому что каждый из них лучше подходит к своей экологической нише. Промежуточные особи чаще проигрывают в конкуренции и оставляют меньше потомства.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отбор не сужает, а, наоборот, расширяет фенотипическое разнообразие. В результате внутри одной популяции одновременно поддерживаются несколько устойчивых вариантов строения, окраски или поведения.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это заметно по различиям в размерах клюва при питании разной пищей, а в мозаичных местообитаниях — по расхождениям в окраске и поведении особей.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разрывающий отбор формирует два пика признака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промежуточные значения признака постепенно становятся менее частыми, а крайние варианты закрепляются в разных экологических нишах.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 повышает долю крайних фенотипов и снижает конкурентоспособность средних форм, усиливая внутрипопуляционное разнообразие.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«Формы естественного отбора»; данные на графике условные, используются для иллюстрации механизма.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неоднородная среда может привести к расхождению популяций через снижение скрещивания и накопление различий.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 и возможное видообразование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98" y="2085580"/>
            <a:ext cx="440226" cy="352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7102" y="2034466"/>
            <a:ext cx="397608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66015"/>
            <a:ext cx="440226" cy="39131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форм естественного отбора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Действует в относительно постоянной среде и поддерживает уже удачный средний вариант признака. Он уменьшает разброс значений и отбраковывает крайние отклонения, которые хуже соответствуют устойчивым условиям.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при смене условий и сдвигает частоту признака в одну сторону. Популяция постепенно меняет среднее значение, если новый вариант обеспечивает лучшее выживание и размножение.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Характерен для неоднородной среды, где выгодны сразу несколько крайних форм. Он поддерживает полиморфизм, а средние варианты становятся менее успешными из-за слабой приспособленности к обоим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555" y="1587736"/>
            <a:ext cx="388889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отбора в живой природе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типичные примеры, показывающие, как разные условия среды по-разному влияют на признак и результат отбора.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отбор зависит от среды: при стабильности сохраняется оптимум, при изменении происходит сдвиг, а при неоднородности усиливаются крайности.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общей биологии; обобщение по школьному курсу.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отбора в устойчивости и изменчивости экосистем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удачных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стабильных условиях отбор поддерживает признаки, которые уже хорошо соответствуют среде. Это помогает популяциям сохранять работоспособные адаптации и не терять жизнеспособность.
</a:t>
            </a:r>
            <a:endParaRPr lang="en-US" sz="1303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меняются, преимущество получают другие наследственные признаки. Отбор начинает продвигать новые сочетания свойств, которые раньше были менее выгодны.
</a:t>
            </a:r>
            <a:endParaRPr lang="en-US" sz="1343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приспособленности одних видов влияет на численность других и на распределение организмов по нишам. Так меняется структура экосистемы в целом.
</a:t>
            </a:r>
            <a:endParaRPr lang="en-US" sz="1313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эволюционный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различия между популяциями накапливаются, отбор может способствовать расхождению линий развития и росту биологического разнообразия в природе.
</a:t>
            </a:r>
            <a:endParaRPr lang="en-US" sz="12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естественный отбор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выращивание культур и обработка полей создают устойчивое давление отбора. В таких условиях выживают сорные растения, насекомые и другие организмы, способные переносить гербициды и другие меры защиты.
</a:t>
            </a:r>
            <a:endParaRPr lang="en-US" sz="1024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 резистентность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и неправильное применение антибиотиков ускоряет распространение устойчивых бактерий. Чувствительные клетки погибают, а носители полезных мутаций сохраняются и быстро увеличивают численность.
</a:t>
            </a:r>
            <a:endParaRPr lang="en-US" sz="1024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4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Выбросы, пестициды и изменение среды обитания отбирают формы, которые лучше переносят токсичные вещества и стресс. Это особенно заметно в городах и возле промышленных зон.
</a:t>
            </a:r>
            <a:endParaRPr lang="en-US" sz="1148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меняются пищевые ресурсы, укрытия и режим беспокойства. Поэтому лучше выживают виды и особи, приспособленные к жизни рядом с человеком и к новым условиям среды.
</a:t>
            </a:r>
            <a:endParaRPr lang="en-US" sz="11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общую последовательность: изменчивость появляется раньше отбора, а адаптация формируется как результат длительного сохранения полезных наследственных вариантов.
</a:t>
            </a:r>
            <a:endParaRPr lang="en-US" sz="1399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наследственной изменчивости к адаптации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 формах естественного отбора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механизм — три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естественного отбора основаны на наследственной изменчивости, но проявляются по-разному в зависимости от среды. Поэтому итогом может быть сохранение, сдвиг или расхождение признака.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и норма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постоянных условиях наиболее выгоден уже сложившийся средний вариант. Отбор поддерживает его и одновременно уменьшает число крайних отклонений, снижая разброс признака.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и сдвиг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среда меняется, популяция перестраивается в сторону нового полезного значения. Так формируется движущий отбор, который хорошо заметен при резких экологических изменениях.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Неоднородность и 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различаются внутри одной территории, преимущество получают крайние формы. Это ведет к росту полиморфизма и может стать шагом к расхождению популяций.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путь от изменчивости к 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связывает наследственные различия с приспособленностью, помогает популяциям отвечать на изменения среды и со временем делает возможным появление новых адаптаций и видов.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2026-06-02T01:54:50Z</dcterms:created>
  <dcterms:modified xsi:type="dcterms:W3CDTF">2026-06-02T01:54:50Z</dcterms:modified>
</cp:coreProperties>
</file>