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что сделано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вокруг: у каждой вещи есть свой материал.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помогают делать дома, одежду, посуду и игрушки. Понимая их свойства, легче выбрать нужную вещь, аккуратно с ней обращаться и заботиться о природе, когда приходит время её выбросить или сдать в переработку.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материалах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Дерево: тёплый и прочный материал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получают из стволов деревьев. Это знакомый материал, который люди используют уже очень давно, потому что он удобен в работе и встречается в природе.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из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дерева делают мебель, карандаши, линейки, игрушки, двери и части домов. Оно помогает создавать вещи, которыми удобно пользоваться каждый день дома и в школе.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оно 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лёгкое, но при этом довольно прочное. Поэтому его удобно переносить, а вещи из него служат долго, если с ними обращаться аккуратно.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дерево не любит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плохо переносит сырость и воду. Если его долго не защищать, оно может испортиться, поэтому деревянные предметы покрывают лаком, краской или маслом.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ценят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материал приятный на ощупь и выглядит красиво. Деревянные предметы часто кажутся тёплыми и уютными, словно маленький кусочек леса поселился в комнате.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Металл: крепкий и блестящий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получают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добывают из руды, которую находят в земле. Потом из неё получают нужный материал и используют его там, где важны прочность и надёжность.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металла делают ложки, гвозди, замки, колокольчики, детали велосипеда и инструменты. Такие предметы должны выдерживать нагрузку и не ломаться от небольшого удара.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 него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хорошо держит форму и обычно кажется твёрдым и тяжёлым. Некоторые металлы красиво блестят, поэтому из них делают не только полезные, но и нарядные вещи.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металл долго находится рядом с водой и воздухом, на нём может появиться ржавчина. Поэтому металлические предметы нужно беречь и хранить сухими.
</a:t>
            </a:r>
            <a:endParaRPr lang="en-US" sz="12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Стекло: прозрачное, но хрупкое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через которое видно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пропускает свет, поэтому через него удобно смотреть на улицу и в комнату. Из него делают окна, а значит, дома остаются светлыми даже в пасмурный день. Но стекло требует осторожности, потому что удар оно не любит.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Банка, стакан и лампа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получают из песка и других веществ, которые нагревают до очень высокой температуры. Потом из горячей массы делают стаканы, банки и лампы. Получаются вещи, которые помогают в быту, хотя выглядят почти волшебно.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красиво блестит и кажется очень чистым. Но оно может разбиться на острые осколки, поэтому стеклянные предметы нельзя ронять и нужно брать только осторожно.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Пластик: лёгкий помощник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делают на заводах. Это искусственный материал, который можно превратить почти в любую форму: от маленькой крышки до большого корпуса прибора.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и удобный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пластика делают бутылки, игрушки, пеналы, линейки и крышки. Такие вещи удобно носить в рюкзаке, потому что они мало весят и не боятся воды.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и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легко окрашивать и придавать ему нужный вид. Поэтому из него делают и яркие игрушки, и полезные школьные принадлежности, которые приятно держать в руках.
</a:t>
            </a:r>
            <a:endParaRPr lang="en-US" sz="1256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убирать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пластика очень долго разлагаются в природе. Поэтому пластиковые вещи важно не бросать где попало и по возможности сдавать туда, где их могут переработать.
</a:t>
            </a:r>
            <a:endParaRPr lang="en-US" sz="12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Бумага: из дерева в тетрадь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путь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 делают из древесины. Сначала дерево превращают в бумажную массу, а потом получают тонкие листы, из которых выходят тетради, книги и упаковка.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бумага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бумаги делают альбомы, салфетки, коробки и многое другое. Она помогает писать, рисовать, упаковывать вещи и хранить важную информацию.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сильные и слабые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удобна для письма и рисунков, но легко рвётся и быстро намокает. Поэтому с ней обращаются аккуратно, особенно если рядом вода или влажный воздух.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со старой бумагой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Использованную бумагу можно сдавать в переработку. Тогда из неё делают новую бумагу, и это помогает меньше тратить деревья и беречь 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Ткань: из нитей в одежду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получают нити из хлопка, шерсти, льна или искусственных волокон. Потом из нитей делают ткань, и из неё появляется одежда, которой мы пользуемся каждый день. Всё начинается почти с невидимой ниточки, а заканчивается любимой курткой.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которая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ткани шьют футболки, платья, куртки, школьную форму и рюкзаки. Ткань бывает мягкой, плотной, лёгкой или тёплой, поэтому для каждой вещи выбирают свой вариант. Здесь у ткани настоящее дело по расписанию!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ткани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ткани лучше подходят для лета, другие — для холода. Есть ткани, которые приятно касаются кожи, а есть такие, которые хорошо защищают от ветра и помогают вещи служить дольше.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делают бумагу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бумаги показан по основным этапам производства из древесины.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стеклянная бутылка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песка и добавок получают готовую бутылку.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одежда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ткани от волокон до готовой вещи, которую мы носим каждый день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искусственные материалы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материалы человек находит вокруг себя. Это дерево, хлопок, камень, шерсть и глина. Их не нужно делать на заводе — они уже существуют в природе и служат основой для многих вещей.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материалы получают на производстве. К ним относятся пластик, стекло, резина и многие виды ткани. Их создают так, чтобы они были удобными, прочными или подходили для особых задач.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материала свои особенности: один прозрачный, другой мягкий, третий лёгкий или твёрдый. Поэтому материал выбирают по тому, что именно нужно сделать — окно, одежду или игрушку.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знает свойства материалов, ему легче беречь вещи и меньше ошибаться при выборе. Так предметы служат дольше, а ненужные материалы можно отправить на переработку.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предметы делают не из одного материала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материал редко умеет всё сразу. Для посуды важна прочность, для окна — прозрачность, для одежды — мягкость, а для игрушки — лёгкость и удобная форма.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Кастрюля из металла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хорошо нагревается и не ломается от горячей воды. Поэтому кастрюля должна быть именно металлической: она выдерживает огонь и помогает быстро готовить еду.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из стекла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пропускает свет и позволяет видеть улицу. Если сделать окно из другого материала, в комнате станет темно, а без света читать и рисовать уже неудобно.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и игрушка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куртки выбирают ткань, потому что она мягкая и приятная. Для игрушек часто берут пластик: он лёгкий, принимает разные формы и удобно лежит в руках.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материал предмета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цвет и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рассмотрите предмет. Металл часто блестит, стекло тоже может сиять, а дерево и бумага обычно выглядят матовыми. По внешнему виду уже можно сделать первую догадку.
</a:t>
            </a:r>
            <a:endParaRPr lang="en-US" sz="1059" dirty="0"/>
          </a:p>
        </p:txBody>
      </p:sp>
      <p:sp>
        <p:nvSpPr>
          <p:cNvPr id="13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 ощупь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Потрогайте предмет ладонью. Дерево обычно кажется тёплым, пластик — лёгким, ткань — мягкой. Стекло гладкое, а металл часто ощущается холоднее других материалов.
</a:t>
            </a:r>
            <a:endParaRPr lang="en-US" sz="1059" dirty="0"/>
          </a:p>
        </p:txBody>
      </p:sp>
      <p:sp>
        <p:nvSpPr>
          <p:cNvPr id="14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вес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Поднимите предмет и сравните его с другим. Металл обычно тяжелее пластика, а бумага почти ничего не весит. Вес помогает заметить важную подсказку о материале.
</a:t>
            </a:r>
            <a:endParaRPr lang="en-US" sz="1059" dirty="0"/>
          </a:p>
        </p:txBody>
      </p:sp>
      <p:sp>
        <p:nvSpPr>
          <p:cNvPr id="15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пропускает ли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прозрачный, как стекло, через него видно то, что находится с другой стороны. Дерево, ткань и металл свет не пропускают, поэтому выглядят совсем иначе.
</a:t>
            </a:r>
            <a:endParaRPr lang="en-US" sz="1059" dirty="0"/>
          </a:p>
        </p:txBody>
      </p:sp>
      <p:sp>
        <p:nvSpPr>
          <p:cNvPr id="16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твёрдость и гибкость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материалы легко сгибаются, а другие сохраняют форму. Ткань гибкая, бумага мнётся, а металл твёрдый. По этим признакам можно точнее узнать, из чего сделан предмет.
</a:t>
            </a:r>
            <a:endParaRPr lang="en-US" sz="10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предметы любят, а чего не любят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быстро намокает и теряет форму. Поэтому книги, тетради и коробки лучше держать подальше от луж и дождя.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не любит падений и сильных ударов. От неосторожного движения оно может разбиться, поэтому с ним обращаются очень аккуратно.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сырость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иногда ржавеет, если долго находится рядом с влагой и воздухом. Из-за этого его хранят сухо и стараются не оставлять мокрым.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трение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пачкается, мнётся и может изнашиваться. Ей помогают чистка, аккуратное хранение и бережное обращение без лишнего трения.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 школе и дома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13002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классе легко найти разные материалы: деревянные парты, стеклянные окна, пластиковые ручки, металлические звонки и бумажные тетради. Все они нужны для учёбы и порядка.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413125" y="187305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материалы встречаются на каждом шагу. Ложки и кастрюли делают из металла, посуду — из стекла или пластика, а упаковку — из бумаги и картона.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413125" y="2616081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часто делают из дерева, а одежду — из ткани. Шторы, подушки и рюкзаки тоже бывают из разных материалов, поэтому каждый предмет имеет свой характер.
</a:t>
            </a:r>
            <a:endParaRPr lang="en-US" sz="1132" dirty="0"/>
          </a:p>
        </p:txBody>
      </p:sp>
      <p:sp>
        <p:nvSpPr>
          <p:cNvPr id="14" name="Text 5"/>
          <p:cNvSpPr txBox="1"/>
          <p:nvPr/>
        </p:nvSpPr>
        <p:spPr>
          <a:xfrm>
            <a:off x="413125" y="3359096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несколько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вещь состоит сразу из нескольких материалов. Например, у игрушки может быть пластиковый корпус и тканевые детали, а у книги — бумажные страницы и плотная обложка.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413125" y="4102099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удобства и прочности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помогают предметам быть удобными, красивыми и прочными. Именно поэтому в школе и дома вокруг нас так много самых разных вещей.
</a:t>
            </a:r>
            <a:endParaRPr lang="en-US" sz="11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можно переработать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картон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Старую бумагу и картон можно собирать отдельно. Из них делают новые листы, упаковку и коробки. Это помогает не тратить лишние деревья и уменьшать количество мусора.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бутылки и банки можно сдавать на переработку. Из них получают новые стеклянные изделия, а сам материал можно использовать снова и снова.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предметы тоже подходят для переработки. Из старого металла делают новые детали, инструменты и другие полезные вещи, которые ещё долго служат людям.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пластика принимают отдельно. Если выбрасывать такой пластик в нужный контейнер, его можно превратить в новые изделия и уменьшить количество отходов.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забота о вещах помогает им служить дольше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аккуратно класть книги и тетради в портфель, они не мнутся и не рвутся. Тогда страницы остаются чистыми, а читать и писать гораздо приятнее.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служит дольше, если её стирают, сушат и хранят правильно. Тогда ткань меньше портится, а любимая футболка не начинает грустить раньше времени.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надо беречь от падений и резких движений. Если не ломать их и не бросать, они дольше остаются целыми и радуют ребёнка каждый день.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мелкие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другие предметы меньше портятся, если их ставят осторожно и не роняют. Бережное обращение помогает вещам служить долго и выглядеть аккуратно.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материалов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— это то, из чего сделан предмет. У каждого материала свои свойства, поэтому одни вещи бывают мягкими, а другие — твёрдыми и прочными.
</a:t>
            </a:r>
            <a:endParaRPr lang="en-US" sz="1059" dirty="0"/>
          </a:p>
        </p:txBody>
      </p:sp>
      <p:sp>
        <p:nvSpPr>
          <p:cNvPr id="13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— тёплый и крепкий материал. Из него делают мебель, линейки, игрушки и детали домов. Оно приятно на ощупь, но не любит сырость.
</a:t>
            </a:r>
            <a:endParaRPr lang="en-US" sz="1160" dirty="0"/>
          </a:p>
        </p:txBody>
      </p:sp>
      <p:sp>
        <p:nvSpPr>
          <p:cNvPr id="14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— твёрдый и прочный материал. Из него делают ложки, замки, гвозди и инструменты. Он хорошо держит форму и может блестеть.
</a:t>
            </a:r>
            <a:endParaRPr lang="en-US" sz="1186" dirty="0"/>
          </a:p>
        </p:txBody>
      </p:sp>
      <p:sp>
        <p:nvSpPr>
          <p:cNvPr id="15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стекло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— лёгкий и удобный материал, а стекло — прозрачный. Пластик часто используют для игрушек и бутылок, а стекло — для окон и банок.
</a:t>
            </a:r>
            <a:endParaRPr lang="en-US" sz="1151" dirty="0"/>
          </a:p>
        </p:txBody>
      </p:sp>
      <p:sp>
        <p:nvSpPr>
          <p:cNvPr id="16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материал, из которого шьют одежду и другие нужные вещи. Она бывает мягкой, тёплой, лёгкой или плотной, поэтому подходит для разных случаев.
</a:t>
            </a:r>
            <a:endParaRPr lang="en-US" sz="10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материала есть своё полезное дело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металл, стекло, пластик, бумага и ткань каждый день помогают людям. Если знать их свойства, проще выбирать нужные вещи, беречь их и относиться к ним очень внимательно.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2026-05-25T22:13:53Z</dcterms:created>
  <dcterms:modified xsi:type="dcterms:W3CDTF">2026-05-25T22:13:53Z</dcterms:modified>
</cp:coreProperties>
</file>