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Головоногие: от происхождения к значению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моллюски, ставшие быстрыми морскими охотниками.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почти полностью связаны с океаном. Мы рассмотрим, откуда произошли моллюски, как устроены головоногие, чем они отличаются от других групп и почему важны для природы и 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эту тему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что это за животные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 — древняя группа мягкотелых животных. У многих есть мантия и раковина, а тело устроено так, чтобы защищать внутренние органы и помогать движению.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 — самая необычная ветвь моллюсков. У них тело стало более подвижным, а органы чувств развились настолько, что они стали активными хищниками.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моллюски появились в морях. За миллионы лет они освоили разные условия, поэтому сегодня встречаются и на дне, и в толще воды, и на суше.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группу входят улитки, двустворчатые и головоногие. Они очень разные по размеру, форме и образу жизни, но имеют общее происхождение.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понятий: строение моллюсков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образует покров тела и участвует в образовании раковины. У разных моллюсков она может быть хорошо заметной или почти скрытой, но всегда выполняет важную защитную роль.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 разных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есть не у всех видов. У одних она наружная, у других внутренняя, а у части головоногих почти исчезла, потому что скорость стала важнее тяжёлой защиты.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расположены компактно и защищены мягкими тканями. Такая организация помогает моллюскам выживать в воде, а у головоногих поддерживает сложную активную жизнь.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у моллюсков обычно служит для ползания или закрепления. У головоногих она преобразована в щупальца и воронку, что сделало движение намного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общую эволюцию моллюсков без привязки к точным датам.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моллюсков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линия моллюсков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71650" y="3162350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донные предки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моллюски жили на дне моря и вели малоподвижный образ жизни, используя мягкое тело и простые способы защиты.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2589079" y="1380125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 многих форм появились мантия и раковина. Эти признаки помогли лучше защищать тело и освоить новые условия.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4626438" y="3162350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503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моллюски разделились на несколько крупных ветвей. Каждая из них приспособилась к своему образу жизни и способу движения.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678775" y="1380125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эволюция головоногих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часть видов утратила внешнюю раковину, зато развились щупальца, скорость и реактивное движение, что сделало их успешными хищниками.
</a:t>
            </a:r>
            <a:endParaRPr lang="en-US" sz="905" dirty="0"/>
          </a:p>
        </p:txBody>
      </p:sp>
      <p:sp>
        <p:nvSpPr>
          <p:cNvPr id="13" name="Text 5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752" y="2036380"/>
            <a:ext cx="194100" cy="17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3764" y="2029609"/>
            <a:ext cx="162750" cy="1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11125" y="2029608"/>
            <a:ext cx="162750" cy="18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2812" y="2036342"/>
            <a:ext cx="194100" cy="172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43465" y="2029608"/>
            <a:ext cx="186000" cy="186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головоногие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84039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группе относятся осьминоги, кальмары, каракатицы и наутилусы. Все они живут в море и отличаются активным образом жизни.
</a:t>
            </a:r>
            <a:endParaRPr lang="en-US" sz="1029" dirty="0"/>
          </a:p>
        </p:txBody>
      </p:sp>
      <p:sp>
        <p:nvSpPr>
          <p:cNvPr id="15" name="Text 2"/>
          <p:cNvSpPr txBox="1"/>
          <p:nvPr/>
        </p:nvSpPr>
        <p:spPr>
          <a:xfrm>
            <a:off x="207140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помогают захватывать добычу, удерживать предметы и исследовать окружающее пространство. У многих видов на них есть присоски.
</a:t>
            </a:r>
            <a:endParaRPr lang="en-US" sz="1029" dirty="0"/>
          </a:p>
        </p:txBody>
      </p:sp>
      <p:sp>
        <p:nvSpPr>
          <p:cNvPr id="16" name="Text 3"/>
          <p:cNvSpPr txBox="1"/>
          <p:nvPr/>
        </p:nvSpPr>
        <p:spPr>
          <a:xfrm>
            <a:off x="385876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 — твёрдое ротовое устройство. Он позволяет разрывать добычу, даже если она защищена панцирем или плотными покровами.
</a:t>
            </a:r>
            <a:endParaRPr lang="en-US" sz="1029" dirty="0"/>
          </a:p>
        </p:txBody>
      </p:sp>
      <p:sp>
        <p:nvSpPr>
          <p:cNvPr id="17" name="Text 4"/>
          <p:cNvSpPr txBox="1"/>
          <p:nvPr/>
        </p:nvSpPr>
        <p:spPr>
          <a:xfrm>
            <a:off x="564612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головоногих хорошо развиты и помогают замечать движение на расстоянии. Это важно для охоты и быстрого ухода от опасности.
</a:t>
            </a:r>
            <a:endParaRPr lang="en-US" sz="1029" dirty="0"/>
          </a:p>
        </p:txBody>
      </p:sp>
      <p:sp>
        <p:nvSpPr>
          <p:cNvPr id="18" name="Text 5"/>
          <p:cNvSpPr txBox="1"/>
          <p:nvPr/>
        </p:nvSpPr>
        <p:spPr>
          <a:xfrm>
            <a:off x="7402727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крупный мозг и сложное поведение. Головоногие способны запоминать, учиться и принимать быстрые решения во время охоты.
</a:t>
            </a:r>
            <a:endParaRPr lang="en-US" sz="1029" dirty="0"/>
          </a:p>
        </p:txBody>
      </p:sp>
      <p:sp>
        <p:nvSpPr>
          <p:cNvPr id="19" name="Text 6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устроены основные группы моллюсков и чем головоногие выделяются среди них.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 другие моллюски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лучше приспособлены к активной охоте и быстрому движению, чем другие моллюски.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строению и образу жизни моллюсков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тело осьминога: мягкая голова, мощная мантия и длинные щупальца. Присоски помогают удерживать добычу и цепляться за камни, а клюв расположен в центре щупалец.
</a:t>
            </a:r>
            <a:endParaRPr lang="en-US" sz="1024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кальмара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 устроен более обтекаемо: вытянутое тело, щупальца и воронка делают его особенно быстрым. Такая форма помогает ему уверенно плавать в открытой воде.
</a:t>
            </a:r>
            <a:endParaRPr lang="en-US" sz="1024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Каракатица и раковина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каракатицы заметна внутренняя раковина, а тело выглядит более широким и плоским. Это удобная форма для маневров и маскировки среди морского дна.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головоногих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связано с работой мантийной полости и воронки.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двигаются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занимают сразу два уровня: они сами активно охотятся и одновременно служат добычей более крупных морских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пищевых цепях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одновременно контролируют добычу и поддерживают кормовую базу крупных хищников, поэтому их роль в океане непропорционально велика.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биологии; без точных количественных данных.
</a:t>
            </a:r>
            <a:endParaRPr lang="en-US" sz="1134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0650" y="1091810"/>
            <a:ext cx="5085600" cy="19766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0100"/>
            <a:ext cx="8064000" cy="5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приспособления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43396" y="3741900"/>
            <a:ext cx="24078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у многих головоногих содержат пигментные структуры, которые быстро меняют цвет и рисунок. Это помогает сливаться с фоном, сбивать врага с толку и незаметно подкрадываться к добыче.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375346" y="3741900"/>
            <a:ext cx="24078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Чёрнильная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скрыться не удаётся, животное выпускает в воду тёмное облако чернил. Такой манёвр создаёт короткую завесу, даёт время уйти и нарушает ориентацию хищника.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07296" y="3741900"/>
            <a:ext cx="24078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манёвр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и реактивное движение позволяют резко ускоряться и делать точные повороты. Благодаря этому головоногие быстро меняют направление, уходят в укрытие и эффективно преследуют жертву.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экосистемам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94975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удерживают баланс между мелкой добычей и крупными хищниками. Поедая ракообразных, моллюсков и рыбу, они ограничивают рост их численности и предотвращают чрезмерное давление на донные сообщества.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12900" y="29436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численности головоногих быстро отражаются на состоянии экосистемы. Если их становится меньше, нарушаются связи между организмами и меняется устойчивость морских сообществ.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603938" y="219795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рыб, морских млекопитающих и птиц головоногие — важный источник энергии. Их сезонная доступность влияет на успех размножения и миграций хищников в разных районах океана.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головоногие чаще всего используются человеком и чем они ценны.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и пищевое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важны прежде всего как пищевые ресурсы; спрос на них связан с доступностью уловов и традициями прибрежной кухни.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пищевого использования головоногих.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6875" y="1330166"/>
            <a:ext cx="411000" cy="41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098" y="1352999"/>
            <a:ext cx="411000" cy="365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3050" y="3257999"/>
            <a:ext cx="411000" cy="365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13561" y="1330166"/>
            <a:ext cx="411000" cy="411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объекты исследований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1012308" y="1893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головоногих необычно сложна для моллюсков. Учёные сравнивают её организацию с поведением позвоночных, чтобы понять, как возникают обучение, память и быстрые реакции.
</a:t>
            </a:r>
            <a:endParaRPr lang="en-US" sz="867" dirty="0"/>
          </a:p>
        </p:txBody>
      </p:sp>
      <p:sp>
        <p:nvSpPr>
          <p:cNvPr id="18" name="Text 3"/>
          <p:cNvSpPr txBox="1"/>
          <p:nvPr/>
        </p:nvSpPr>
        <p:spPr>
          <a:xfrm>
            <a:off x="3647051" y="1893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глаза устроены очень сложно и хорошо различают движение. Это делает головоногих удобными объектами для исследований зрения, ориентации в пространстве и обработки сигналов.
</a:t>
            </a:r>
            <a:endParaRPr lang="en-US" sz="867" dirty="0"/>
          </a:p>
        </p:txBody>
      </p:sp>
      <p:sp>
        <p:nvSpPr>
          <p:cNvPr id="19" name="Text 4"/>
          <p:cNvSpPr txBox="1"/>
          <p:nvPr/>
        </p:nvSpPr>
        <p:spPr>
          <a:xfrm>
            <a:off x="2328483" y="3798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по-разному приспосабливаются к глубине, свету и температуре воды. Поэтому они помогают понять, как животные реагируют на изменения океана и условий обитания.
</a:t>
            </a:r>
            <a:endParaRPr lang="en-US" sz="867" dirty="0"/>
          </a:p>
        </p:txBody>
      </p:sp>
      <p:sp>
        <p:nvSpPr>
          <p:cNvPr id="20" name="Text 5"/>
          <p:cNvSpPr txBox="1"/>
          <p:nvPr/>
        </p:nvSpPr>
        <p:spPr>
          <a:xfrm>
            <a:off x="6279514" y="1893679"/>
            <a:ext cx="1870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быстро учатся и запоминают изменения в среде. Наблюдая за ними, биологи изучают, как животные выбирают стратегию охоты и избегают опасности.
</a:t>
            </a:r>
            <a:endParaRPr lang="en-US" sz="9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673" y="1106450"/>
            <a:ext cx="2404904" cy="291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7119" y="1116300"/>
            <a:ext cx="2498712" cy="291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5969" y="1116300"/>
            <a:ext cx="2498712" cy="291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320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экспонат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аквариуме головоногий привлекает внимание не яркой окраской, а движением. Но за этим эффектом стоит сложный уход: нужны чистая вода, укрытия и строгий режим кормления.
</a:t>
            </a:r>
            <a:endParaRPr lang="en-US" sz="898" dirty="0"/>
          </a:p>
        </p:txBody>
      </p:sp>
      <p:sp>
        <p:nvSpPr>
          <p:cNvPr id="8" name="Text 1"/>
          <p:cNvSpPr txBox="1"/>
          <p:nvPr/>
        </p:nvSpPr>
        <p:spPr>
          <a:xfrm>
            <a:off x="350445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Океанариумы показывают кальмаров и осьминогов как часть морского мира. Однако любое нарушение условий быстро сказывается на их состоянии, поэтому демонстрационные системы требуют постоянного контроля.
</a:t>
            </a:r>
            <a:endParaRPr lang="en-US" sz="898" dirty="0"/>
          </a:p>
        </p:txBody>
      </p:sp>
      <p:sp>
        <p:nvSpPr>
          <p:cNvPr id="9" name="Text 2"/>
          <p:cNvSpPr txBox="1"/>
          <p:nvPr/>
        </p:nvSpPr>
        <p:spPr>
          <a:xfrm>
            <a:off x="60769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ухода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вид подходит для домашнего аквариума. Многие головоногие чувствительны к стрессу и пространству, а их среда обитания должна быть безопасной и очень стабильной.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987350" y="25115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показывают в неволе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825" y="922260"/>
            <a:ext cx="3961800" cy="367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5750"/>
            <a:ext cx="72612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и меры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4688" y="153000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Давление промысла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уменьшает число особей и нарушает связь между хищниками и их добычей. Особенно заметно это там, где головоногие составляют важную часть питания крупных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4688" y="409745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морских экосистем, контроль промысла и сохранение мест обитания помогают поддерживать и биологическое разнообразие, и устойчивый рыбный промысел в долгосрочной перспективе.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4688" y="3241633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 меняет распределение добычи и места обитания. Из-за этого одни виды расширяют ареал, а другие теряют привычные районы и становятся уязвимее.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4688" y="2385817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загрязнения, пластик и разрушение прибрежных зон ухудшают условия для роста и размножения. Даже короткое воздействие на среду может повлиять на чувствительные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схема по материалам школьного курса биологии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современным головоногим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знаний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 головоногих двигается реактивно: а) улитка; б) кальмар; в) мидия. Правильный ответ — кальмар, потому что он использует воронку и сильный выброс воды.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какого животного есть клюв: а) осьминог; б) морской ёж; в) рак. Клюв характерен для головоногих и помогает им разрывать добычу.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чаще меняет окраску: а) каракатица; б) дельфин; в) камбала. Каракатица быстро меняет цвет кожи и может маскироваться под окружающую среду.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полезен природе и человеку: а) головоногие; б) только водоросли; в) только кораллы. Головоногие важны и в пищевых цепях, и как пищевой ресурс.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показывают, как древняя группа моллюсков смогла стать быстрой, сложной и важной частью океана. Они соединяют хищников и добычу, помогают науке и остаются ценным ресурсом человека.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малая группа с большим значением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2026-07-26T03:43:54Z</dcterms:created>
  <dcterms:modified xsi:type="dcterms:W3CDTF">2026-07-26T03:43:54Z</dcterms:modified>
</cp:coreProperties>
</file>