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Запад и религиозная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века — один вопрос о власти, вере и мобилизации.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XVII века Россия и Запад пришли к разным моделям развития: европейская религиозная мобилизация сменилась государственным контролем, а в России началась ускоренная перестройка церкви и власти.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Европа на рубеже эпох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 реформы Петра I принадлежат разным эпохам, но в обоих случаях власть стремилась направить общество к большой исторической цели и оправдать это высшей идеей.
</a:t>
            </a:r>
            <a:endParaRPr lang="en-US" sz="1569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религиозный призыв объединял людей вокруг войны и спасения, а в XVIII веке государство использовало церковную реформу для дисциплины, управления и укрепления империи.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показывают, как тесно связаны вера, политика и коллективное действие: духовный авторитет помогал собирать ресурсы, поддерживать порядок и влиять на поведение подданных.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позволяет увидеть не сходство эпох, а сходство механизма: общество мобилизуют через идею общего дела, хотя цели, средства и роль церкви меняются.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исторические линии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Запад постепенно усиливал папство и выстраивал общество вокруг единой церковной структуры, тогда как Восточная Европа сохраняла другую традицию отношений между церковью и государством.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Запад пережил Реформацию и религиозные войны, которые ослабили прежнее единство христианского мира и усилили роль светских правителей.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при Петре I церковь не исчезла, но всё заметнее включалась в государственный порядок, подчиняясь задачам армии, управления и модернизации.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 веку латинский Запад и православный Восток уже жили по разным церковным правилам, что определяло не только богослужение, но и политическую культуру.
</a:t>
            </a:r>
            <a:endParaRPr lang="en-US" sz="158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папской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укрепляло влияние, стремясь быть не просто духовным центром, а арбитром христианского мира, способным воздействовать на правителей и общества.
</a:t>
            </a:r>
            <a:endParaRPr lang="en-US" sz="158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сохраняла традицию тесной связи императорской власти и церковной жизни, где религия поддерживала государственный порядок, но не подчиняла его полностью.
</a:t>
            </a:r>
            <a:endParaRPr lang="en-US" sz="165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Руси восточнохристианская традиция закрепляла собственный путь развития, в котором церковь играла важную роль, но не копировала западную иерархию.
</a:t>
            </a:r>
            <a:endParaRPr lang="en-US" sz="17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католическая церковь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Вершину церковной системы занимал папа, которому подчинялись кардиналы и крупные епископы. Такая структура позволяла принимать решения для огромного христианского пространства.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управляли епархиями, следили за духовной дисциплиной и представляли церковь в отношениях с местными правителями, соединяя религиозную и политическую власть.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учёность, переписывали книги и становились центрами влияния. Через них церковь удерживала знания, память и нормы поведения.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Приходское духовенство встречало людей в повседневной жизни: через крещение, исповедь, праздники и проповедь церковь формировала привычный ритм средневекового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Претензия на верховенство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претендовал на особый авторитет в христианском мире и мог оценивать поступки правителей с позиции веры, а не только политики.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Отлучение от церкви было серьёзным оружием: оно подрывало престиж правителя, ставило под вопрос его законность и влияло на подданных.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верующих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Папские призывы к покаянию и священным целям превращали религиозный язык в инструмент политической мобилизации, объединяя людей вокруг походов и реформ.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 его власть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религиозные, политические и социальные причины складывались в единое движение.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начались крестовые походы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Урбан II выступил на Клермонском соборе и призвал западных христиан к походу на Восток, соединяя религиозную цель с идеей освобождения святых мест.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1099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 завершился взятием Иерусалима в 1099 году. Это стало крупнейшим успехом движения и укрепило веру в его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крестовые походы продолжались до XIII века, охватывая Восточное Средиземноморье и постепенно меняя характер: от религиозного энтузиазма к затяжной борьбе за влияние.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основные этапы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крестовых походов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исходные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из Франции, Германии и Италии к восточным берегам Средиземного моря показывают, что движение опиралось на широкую сеть дорог и портов.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Византию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Константинополь был важнейшим этапом: он связывал латинский Запад с византийским миром и нередко становился источником напряжения.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продвижение к Палестине требовало снабжения войск, перевозки людей и координации между феодалами, духовенством и торговыми центрами.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география подтверждает, что крестовые походы были не только религиозным призывом, но и масштабной организацией движения людей и 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705" y="1838326"/>
            <a:ext cx="488936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крестовых походов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 рыцари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феодалы приводили с собой дружины и рассчитывали укрепить влияние в Европе и на Востоке. Для многих поход становился способом соединить религиозный долг с политической выгодой и земельными притязаниями.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Проповедники и епископы придавали походам смысл священного служения. Через обещание отпущения грехов церковь превращала участие в войне в акт религиозной преданности и общественной мобилизации.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 простые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 ополченцы шли в походы не только ради веры, но и в надежде на добычу, торговые возможности и новый статус. Массовое участие делало движение по-настоящему общеевропейским.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фигуры эпохи показывают масштаб конфликта: Урбан II призвал к походу, Ричард Львиное Сердце стал его легендарным участником, а Салах ад-Дин — главным противником крестоносцев.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крестовых походов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открыли более тесные связи между Востоком и Западом. Европейцы активнее включились в обмен товарами, а вместе с ними в Европу проникали новые знания, практики и представления о мире.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экспедиции сопровождались захватами городов, разрушениями и массовым насилием. Вражда усилила взаимное недоверие и закрепила противопоставление христиан и мусульман как разных и враждебных миров.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общественном сознании укрепились устойчивые стереотипы о «своих» и «чужих». Эти представления пережили саму эпоху крестовых походов и долго влияли на европейскую политику и культуру.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усилили контакты между регионами Европы, а также роль городов и купцов. Расширение торговли постепенно меняло хозяйство и повышало значение денежных отношений.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религиозная мобилизация не исчезла бесследно: память о священной войне питала новые споры о власти, вере и границах допустимого насилия.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Реформация расколола западное христианство на несколько конфессий. Теперь религиозное единство Европы уступило место борьбе католиков и протестантов.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всё чаще использовали веру как инструмент политики. Войны велись не только ради догм, но и ради династий, территорий и международного влияния.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Средневековья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 крестовых походов до петровских реформ показывает длинный переход от религиозной мобилизации к государственному контролю над церковью и 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линии видно, что европейская религиозная история постепенно смещается от крестовых походов к конфессиональным конфликтам и затем к петровской государственной модернизации.
</a:t>
            </a:r>
            <a:endParaRPr lang="en-US" sz="1277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периодизация средневековой и раннемодерной Европы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переломов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петровских преобразований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 века Россия оставалась православной державой с собственной церковной традицией. При этом страна уже сталкивалась с необходимостью быстрее догонять Европу в военной и административной сфере.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царская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воспринимался как верховный защитник порядка и веры. Такая модель усиливала государственную власть, но ещё не означала полного подчинения церкви светской администрации.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организация сохраняла заметную автономию и влияла на повседневную жизнь общества. Однако она не обладала тем политическим весом, который имело папство в католической Европе.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государственные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Азовские походы и начало Северной войны показали, что государству нужны дисциплина, ресурсы и единое управление. Именно это подготовило почву для реформ Петра I.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политика Петра I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рассматривал церковную систему как часть управленческого механизма. Религиозные институты должны были поддерживать порядок, а не существовать отдельно от государственных целей.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патриаршестве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патриарха Адриана патриаршество не восстановили сразу. Этот вакуум власти позволил постепенно перестроить управление церковью по более подчинённой государству модели.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структура использовалась для контроля над населением и укрепления дисциплины. Через неё власть могла быстрее распространять распоряжения, поддерживать учёт и влиять на образование.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роли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отменили религию, но изменили её место в системе власти. Церковь стала важной, однако уже не самостоятельной политической силой.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 создан Святейший синод, заменивший патриарха коллегиальным органом.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России. XVIII век; указ о создании Святейшего синода, 1721 год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Синода в 1721 году закрепило новую модель управления церковью: религиозная власть осталась значимой, но перешла под контроль государства.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612833"/>
            <a:ext cx="3848986" cy="922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 Средние века и в XVIII веке религия по-разному соотносилась с политикой, но в обоих случаях служила укреплению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религиозная власть претендовала на верховенство, а в петровскую эпоху государство подчинило церковь своим задачам. Механизм мобилизации сохранился, но его центр изменился.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как мастерская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западноевропейских портов в Россию приходили корабли, мастера и книги. Вместе с ними — новые технологии, военные приёмы и привычка смотреть на Европу как на источник полезных знаний.
</a:t>
            </a:r>
            <a:endParaRPr lang="en-US" sz="105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как союзник и соперник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союзы с протестантскими и католическими державами редко были простыми. Россия искала партнёров, но одновременно опасалась политического давления и чужих религиозных моделей.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как пример для заимствований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Европы в России был двойственным: её критиковали за иные нравы, но охотно заимствовали одежду, оружие, образование и административные практики. Так рождалась новая, более открытая политическая культура.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лица европейского Запада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священной войны к государственному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 реформы Петра I показывают один общий механизм: власть стремится направить веру, идеи и эмоции общества на достижение крупных исторических целей.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2026-07-26T11:08:48Z</dcterms:created>
  <dcterms:modified xsi:type="dcterms:W3CDTF">2026-07-26T11:08:48Z</dcterms:modified>
</cp:coreProperties>
</file>