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общества Восточной Европы перешли от страха к правилам?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стаи к обществу: страны Восточной Европы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1989 года Восточная Европа одновременно меняла власть, экономику и правила общественной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после 1989 года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коммунистическая система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определяла, кто управляет государством, как распределяются ресурсы и какие темы допустимы в публичном пространстве. Самостоятельность институтов была резко ограничена.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Партийный контроль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участвовали в жизни общества ограниченно: формальные выборы и собрания существовали, но реальное решение ключевых вопросов принималось сверху, без полноценной конкуренции.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участие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 не были независимыми: они передавали официальную линию и контролировали рамки дискуссии. Критика власти допускалась лишь в узких пределах.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информации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подчинялась плану, а не конкуренции: предприятия выполняли заданные показатели, а не отвечали на спрос. Это снижало гибкость и усиливало зависимость от центра.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экономика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логика общественных институтов и повседневных практик.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и общество: ключевые различия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чем отличается система личной зависимости от общества общих правил.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случае важнее личные связи и давление, во втором — предсказуемые нормы, которые работают для всех одинаково.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 временная рамка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Польша, Чехия, Словакия, Венгрия, Румыния и Болгария составляют ядро переходного пояса Восточной Европы, где распад социалистической системы привёл к разным темпам реформ и разным политическим результатам.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2000-м многие страны региона вошли в европейские структуры или приблизились к ним, но глубина преобразований оказалась неодинаковой: институции менялись быстрее в одних государствах и медленнее в других.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Временной рубеж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рубеж изменений пришёлся на 1989–1991 годы: тогда исчезла монополия однопартийной власти, а на её месте начали появляться выборы, новые конституции и свободные объединения.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1989–1991 годы стали моментом, когда старые режимы утратили опору, а новые правила стали политически возможны.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сильным триггером стал крах старой власти, но устойчивые перемены стали возможны только через протесты и переговоры.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событий 1989–1991 годов в странах Восточной Европы и СССР.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Триггеры перемен 1989–1991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политической перестройки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реформ в странах Восточной Европы после 1989 года.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переход и его цена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шагом стала либерализация: цены, торговля и движение капитала начали освобождаться от административного контроля. Это создало более честные сигналы для бизнеса, но резко подняло социальную нагрузку.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собственность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изменила собственность, передав предприятия частным владельцам или новым структурам управления. В одних случаях это ускорило обновление, в других — вызвало споры о справедливости.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шок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период сопровождался спадом производства, инфляцией и ростом безработицы. Для многих семей это стало самым трудным этапом, потому что старые гарантии исчезли быстрее, чем появились новые.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реформы создали основу для предпринимательства, налоговой системы и новых рабочих мест. Экономика стала более открытой и гибкой, хотя выгоды распределялись неравномерно.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право как каркас общества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суд нужен не только для конфликтов, но и для повседневной уверенности: люди должны заранее понимать, какие права у них есть и как их защитить.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Предсказуемость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собственность защищена законом, люди охотнее инвестируют, открывают бизнес и заключают сделки. Без такой защиты экономика быстро возвращается к личным договорённостям и риску.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законом делает правила общими, а не выборочными. Если одни могут нарушать нормы без последствий, доверие к государству разрушается очень быстро.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правила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суд зависел от политики, возрастали коррупция, произвол и ощущение несправедливости. Это тормозило реформы и возвращало общество к практикам личного давления.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зависимости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информации расширила публичный контроль, но вместе с ней усилились манипуляции и борьба за внимание.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открытости усиливается и контроль, и уязвимость: общество получает больше знаний, но должно учиться проверять источники.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тематике перехода к медийной свободе в странах Восточной Европы после 1989 года.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 свобода информации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1989 года в регионе быстро выросло число гражданских инициатив: новые группы смогли действовать без партийного контроля и стали заметным каналом общественной самоорганизации.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18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посткоммунистических преобразований в Восточной Европе.
</a:t>
            </a:r>
            <a:endParaRPr lang="en-US" sz="1183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года добровольчество получило пространство для развития.
</a:t>
            </a:r>
            <a:endParaRPr lang="en-US" sz="39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самоорганизации показывал, что общество умеет создавать собственные правила и каналы переговоров, не дожидаясь распоряжений сверху.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о «Solidarity».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млн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людей объединяло «Солидарность» на пике её влияния.
</a:t>
            </a:r>
            <a:endParaRPr lang="en-US" sz="4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правил рождается доверие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логике формирования общественного доверия в посткоммунистических переходах.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показали, что общий посткоммунистический старт не означает одинаковый результат: различия в реформе и политической конкуренции быстро становятся заметны.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стран Центральной Европы.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стран объединяет этот сравнительный кейс.
</a:t>
            </a:r>
            <a:endParaRPr lang="en-US" sz="4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свободный парламентский цикл стал символом перехода к новой политике, но позже спор о контроле над властью вновь вышел на первый план.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выборов в Венгрии, 1990 год.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Венгрия провела первые свободные парламентские выборы.
</a:t>
            </a:r>
            <a:endParaRPr lang="en-US" sz="4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путь в Европейский союз не снял проблем институциональной слабости: обе страны продолжили реформы уже под давлением европейских требований.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союз, данные о расширении 2007 года.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2007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Румыния и Болгария вступили в Европейский союз.
</a:t>
            </a:r>
            <a:endParaRPr lang="en-US" sz="4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школе ученики привыкают решать всё через знакомого учителя, а в другой — через расписанные процедуры и общий порядок. Разница кажется небольшой, но именно из таких повседневных привычек складывается отношение к закону, ответственности и чужому праву на очередь.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коридор как модель государства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семейном столе старшие рассказывают, как когда-то нельзя было доверять официальным словам и приходилось искать обходные пути. Эти воспоминания не исчезают мгновенно: они влияют на то, как новое поколение воспринимает власть, инициативу и участие в общих делах.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передаётся без документов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небольшом городе соседский комитет убирает двор, помогает пожилым и собирает средства на площадку. Такие инициативы не выглядят громкими, но они учат людей действовать вместе, договариваться и видеть в правилах не помеху, а условие совместной жизни.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 самоорганизации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школа и повседневные привычки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решения принимаются за закрытыми дверями, а контроль ослабевает, доверие быстро снижается: в таких условиях коррупция и клиентелизм распространяются легче, чем правила.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 коррупции и институциональном качестве в посткоммунистических странах.
</a:t>
            </a:r>
            <a:endParaRPr lang="en-US" sz="1009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непрозрачного решения бывает достаточно, чтобы подорвать доверие к целой системе.
</a:t>
            </a:r>
            <a:endParaRPr lang="en-US" sz="39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849604"/>
            <a:ext cx="5955300" cy="11647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Freedom House; World Justice Project; Transparency International; World Bank Governance Indicators.
</a:t>
            </a:r>
            <a:endParaRPr lang="en-US" sz="995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прогресс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где правила работают, а где люди всё ещё зависят от личных связей.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прозрачность и независимость судов, тем меньше пространство для личной зависимости и тем устойчивее общественные правила.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обществу начинается там, где правила становятся сильнее личной лояльности. Демократия и рынок важны, но устойчивый результат дают только доверие, участие и независимые институты.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не возникает само: его строят правила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2026-07-26T02:10:45Z</dcterms:created>
  <dcterms:modified xsi:type="dcterms:W3CDTF">2026-07-26T02:10:45Z</dcterms:modified>
</cp:coreProperties>
</file>