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речевой деятельности на уроках русского языка в 3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слушать, говорить, читать и писать ясно, точно и вежливо.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нужна речевая практика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дети уже читают и пишут, но связная речь ещё требует тренировки. Речевая работа помогает отвечать полнее, точнее подбирать слова и увереннее говорить в классе.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речевой деятельности на уроке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отвечать не одним словом, а полным предложением. Это помогает точнее выражать мысль и не терять важные детали ответа.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и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картинки, участие в беседе и мини-диалоги помогают говорить по теме, слушать собеседника и поддерживать разговор без лишних повторов.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строить предложения по теме, связывать слова между собой и замечать, как меняется смысл при выборе нужного слова.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пересказ развивают понимание текста, память и умение передавать содержание своими словами, сохраняя последовательность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ответа у доски до разговора в паре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нужна, когда ученик отвечает у доски, рассказывает по картинке или задаёт вопрос однокласснику. Так речь становится живой и осмысленной.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на уроке русского языка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говорить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получился удачным, важно смотреть на собеседника, говорить по теме и дослушивать его до конца. Эти простые правила работают лучше любой волшебной палочки.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речевое задание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третьекласснику перейти от темы к полному ответу без спешки.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 в организации речевой работы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понятную тему, подбирает доступные вопросы и показывает образец связного ответа, чтобы ребёнку было легче начать и продолжить мысль без долгой паузы.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опорными словами, подсказывает начало фразы и мягко исправляет ошибки. Так ученик не боится говорить и постепенно отвечает точнее.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доброжелательный тон, похвала за старание и поддержка неуверенных детей. Иногда именно спокойное «у тебя получится» действует лучше любого длинного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начать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хорошо работают игры «доскажи слово», «закончи предложение», загадки и мини-диалоги. Они ненавязчиво включают всех учеников в речь и делают урок более подвижным.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приёмы, которые оживляют речь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игра делает ответ смелее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снижает страх ошибки и помогает говорить свободнее. Когда есть карточки, картинки или речевая цепочка, ребёнку проще подобрать слово и не растеряться.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 как основа точной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задания помогают расширять запас слов и учат выбирать точное слово по теме. Чем богаче словарь, тем яснее и выразительнее ответ ученика.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различать слова-названия, слова-признаки и слова-действия. Такое наблюдение делает речь более осмысленной и помогает строить предложения без лишних повторов.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объяснять значение новых слов и сразу включать их в предложение. Тогда слово не остаётся «одиноким», а начинает работать в речи.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задания на сравнение близких по смыслу слов. Ребёнок учится замечать оттенки значения и подбирать вариант, который подходит именно к 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 уроке: вопрос, ответ, вежливость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ученики учатся задавать вопросы, отвечать по теме и уточнять смысл сказанного. Короткие реплики помогают не сбиваться и держать разговор по делу.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уметь слушать собеседника, не перебивать и использовать вежливые слова. «Пожалуйста», «спасибо» и «извини» делают общение спокойным и приятным.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диалоги особенно полезны при разборе текста, повторении правил и обсуждении картинки. Они дают каждому ребёнку возможность говорить чуть больше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монолог в 3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рассматривает картинку, план, серию рисунков или вспоминает личный опыт. Затем он подбирает нужные слова и настраивается на тему.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и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важно понять, всё ли ясно слушателю. Если нужно, ребёнок убирает повторы, добавляет деталь и делает рассказ более связным.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Составление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говорит по порядку: сначала начало, потом основную часть и завершение. Так рассказ получается понятным и не рассыпается на отдельные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мысли к устному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третьекласснику говорить по смыслу, а не наугад: от темы и слов к короткому плану, затем к ответу и проверке понимания.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помогает говорить точнее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предметы и схемы подсказывают нужные слова и снимают лишнее напряжение. Ребёнку легче назвать признаки предмета, если он видит его перед собой и может внимательно рассмотреть детали.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рисунков помогает удержать последовательность мысли и построить полное предложение. Такая опора особенно полезна, когда нужно объяснить значение слова, описать сюжет или подобрать точное выражение по 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как часть речевой практики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сначала читают вслух и обсуждают. Затем дети находят главную мысль, уточняют, о ком или о чём говорится, и лучше понимают содержание без спешки.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ученики отвечают на вопросы по тексту. Это помогает заметить важные детали, не пропустить начало и конец событий и потренировать точные ответы полными предложениями.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по плану учит не терять последовательность и опираться на смысловые части. Школьник постепенно переходит от отдельных фраз к связному рассказу, где всё идёт по порядку.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передаёт содержание своими словами, он закрепляет понимание текста и развивает память. Такой ответ звучит живее, а речь становится более самостоятельной и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неуверенного ученика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короткий и понятный вопрос, чтобы ребёнок мог ответить без страха и сразу почувствовал, что задание ему по силам.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ученик пробует сказать ответ вместе с одноклассником. Поддержка рядом помогает говорить спокойнее и не теряться на первых словах.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начало фразы, опорные слова или небольшая пауза дают время собраться с мыслями. Речь получается увереннее и точнее.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отвечает сам, даже очень кратко, учитель отмечает старание. Такой маленький успех помогает поверить в себя и говорить смелее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речевого общения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вести разговор спокойно и уважительно во время обсуждения текста, работы в паре, чтения по ролям и общего задания.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в речи третьеклассников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ребёнок отвечает слишком коротко и не разворачивает мысль. Из-за этого смысл звучит неполно, а учителю приходится задавать дополнительные вопросы, чтобы помочь продолжить ответ.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повтор одних и тех же слов и неудачный порядок фраз. Школьнику бывает сложно подобрать точное слово, начать высказывание и сохранить последовательность событий.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Преодолеть такие затруднения помогают образец ответа, вопросы-подсказки, повторение новых слов и короткий план. Регулярная речевая тренировка постепенно делает ответ более уверенным и связным.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паре и в группе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 учит детей слушать друг друга, договариваться и не стесняться пробовать новые слова. Рядом с одноклассником говорить легче: ошибка не страшна, а мысль можно уточнить вместе.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группе школьники распределяют роли, обсуждают задание и быстрее включаются в разговор. Такая форма работы поддерживает уверенность, помогает отвечать дружно и делает речь более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оценивается речевая деятельность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отвечает ли ученик по теме и понимает ли вопрос. Это самый важный признак: без него даже длинный ответ не становится удачным.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точность слов, полноту мысли и последовательность высказывания. Если предложения связаны между собой, ответ звучит ясно и не распадается на отдельные кусочки.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учитывают вежливость, умение слушать и не перебивать собеседника. Для третьеклассника это такие же важные речевые умения, как и правильный выбор слов.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отмечать, использовал ли ребёнок новые слова и говорил ли достаточно уверенно. Понятные критерии помогают ему видеть успех и понимать, что нужно улучшить.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регулярная речевая практика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упражнения снимают страх перед устным выступлением. Ребёнок спокойнее отвечает у доски и легче начинает говорить, даже если сначала волнуется.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помогает удерживать последовательность событий и передавать содержание текста своими словами. Рассказ становится понятнее, а фразы — аккуратнее и полнее.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богатый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запоминаются в речи, а не только в тетради. Школьник точнее называет предметы, признаки и действия, подбирая нужное слово без долгих пауз.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привыкают слушать других, отвечать вежливо и не перебивать. Это делает урок спокойнее, а разговор — дружелюбным и понятным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практика, которая работает каждый урок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Организованная речевая деятельность помогает третьеклассникам слушать, говорить, читать и общаться как одна команда. Постепенно речь становится увереннее, точнее и вежливее — почти как у маленьких мастеров слова.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2026-05-21T21:24:30Z</dcterms:created>
  <dcterms:modified xsi:type="dcterms:W3CDTF">2026-05-21T21:24:30Z</dcterms:modified>
</cp:coreProperties>
</file>