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прямой: основная тема урока геометрии в 8 классе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y = kx + b связывает точки, график и смысл прямой.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уравнение прямой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удобный способ описывать линии на плоскости, находить точки по формуле, строить графики и сравнивать прямые в задачах по геометрии и координатам.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на координатной плоскости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изменяется на одинаковую величину, то y тоже меняется на одно и то же число. Такая закономерность называется линейной зависимостью и встречается во многих задачах.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 виде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изображается прямой линией. По её виду можно сразу заметить, возрастает ли величина, убывает ли она или остаётся постоянной.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жизненные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описывают стоимость нескольких одинаковых предметов, путь при постоянной скорости и другие ситуации, где изменение происходит без резких скачков и остановок.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алгеброй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 показывает, как одну геометрическую линию можно записать формулой. Это помогает решать задачи не только на рисунке, но и вычислениями.
</a:t>
            </a:r>
            <a:endParaRPr lang="en-US" sz="10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точки прямой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имеет пару чисел (x; y). Первое число показывает положение по оси x, второе — по оси y, поэтому точку можно точно найти на плоскости.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состоит из бесконечного числа точек. Все они подчиняются одному уравнению, поэтому любая точка линии может быть проверена вычислением.
</a:t>
            </a:r>
            <a:endParaRPr lang="en-US" sz="1267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рассмотреть начало координат, оси, несколько отмеченных точек и саму прямую. Это помогает понять, как формула связана с изображением.
</a:t>
            </a:r>
            <a:endParaRPr lang="en-US" sz="1253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строится на двух взаимно перпендикулярных осях: горизонтальной x и вертикальной y. Именно по ним задают положение любой точки.
</a:t>
            </a:r>
            <a:endParaRPr lang="en-US" sz="11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график при разных значениях k и b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сравниваются прямые с разным наклоном и разным положением относительно оси y.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k даёт рост, отрицательный — убывание, а b сдвигает прямую вверх или вниз без изменения наклона.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свойств линейной функции y = kx + b.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записи y = kx + b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k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показывает, насколько круто идёт прямая вверх или вниз. Чем больше его модуль, тем заметнее наклон линии на графике.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b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показывает, где прямая пересекает ось y. Если x = 0, то y = b, поэтому эта точка сразу известна из формулы.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y = kx + b называют уравнением прямой. Оно позволяет задать линию на плоскости через два числа: коэффициент наклона и свободный член.
</a:t>
            </a:r>
            <a:endParaRPr lang="en-US" sz="1036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= 0, прямая проходит через начало координат. Если k = 0, линия становится горизонтальной и не поднимается и не опускается.
</a:t>
            </a:r>
            <a:endParaRPr lang="en-US" sz="10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коэффициентов k и b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коэффициенты влияют на направление и положение прямой.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отвечает за наклон, а b — за вертикальное положение прямой. Вместе они полностью задают её вид на координатной плоскости.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линейного уравнения y = kx + b.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прямую по уравнению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первую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подставляют x = 0 и получают точку (0; b). Она сразу показывает, где прямая пересекает ось y, и служит удобной опорой для построения.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вторую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любое удобное значение x и вычисляют соответствующее y по формуле. Так получают вторую точку, которой достаточно для проведения прямой.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Провести и 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отмеченные точки проводят прямую и при необходимости проверяют ещё одну точку. Если она тоже подходит, построение выполнено верно.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прямой по уравнению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 формулы к графику и проверке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принадлежит ли точка прямой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координаты точки и подставляют их в уравнение вместо x и y. Важно не перепутать порядок чисел, иначе проверка даст неверный результат.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подстановки получается верное равенство, точка лежит на прямой. Если равенство не выполняется, точка к этой прямой не принадлежит.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проверять построение графиков, находить нужные точки и сравнивать несколько вариантов решения без лишних построений.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прямых с разными наклонами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прямые проходят через одну и ту же точку на оси y, но расходятся по-разному из-за значения k.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k, тем быстрее возрастает прямая; отрицательное k меняет направление на убывание.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уравнениям y = 2x + 1, y = x + 1 и y = -x + 1.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прямая: когда x остаётся постоянным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координата для всех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вертикальной прямой у всех точек совпадает значение x, а координата y может меняться как угодно. Поэтому такую прямую удобно представлять как множество точек с одним и тем же абсциссой.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 вид y = kx + b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не меняется, наклон описать коэффициентом k нельзя: прямая идёт параллельно оси y. На рисунке это хорошо видно по сравнению с обычной наклонной линией, где обе координаты изменяются одновременно.
</a:t>
            </a:r>
            <a:endParaRPr lang="en-US" sz="9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3894" y="2572500"/>
            <a:ext cx="493237" cy="5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9125" y="3555725"/>
            <a:ext cx="422775" cy="5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уравнение прямой связано с движением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 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равномерном движении путь меняется одинаково за равные промежутки времени. Поэтому зависимость удобно записывать линейной формулой, где каждая новая минута добавляет один и тот же вклад.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как k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v показывает, насколько быстро увеличивается расстояние. Чем больше скорость, тем круче график зависимости s от t и тем быстрее растёт значение пути.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s0 задаёт расстояние в начале отсчёта. Она работает как свободный член: график начинается не обязательно с нуля, а с указанного стартового значения.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реальной линейной зависимости: стоимость поездки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стоимости одинаков на каждом следующем отрезке пути, поэтому таблица значений легко превращается в прямую линию.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Фиксированная подача создаёт начальную цену, а доплата за километр задаёт равномерный рост общей стоимости.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пример; значения подобраны для иллюстрации модели y = 30x + 120.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график и координаты: что можно узнать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и та же зависимость выглядит в записи, на рисунке и в решении задачи.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задаёт расчёт, график показывает направление, а координаты помогают проверить конкретную точку.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«Уравнение прямой».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уравнением прямой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формулу подставляют x и y в неверном порядке. Из-за этого получается неправильный ответ, хотя сама точка могла быть выбрана верно.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k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знак коэффициента, прямая на графике пойдёт в другую сторону: вместо возрастания получится убывание или наоборот.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 вычислениях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подстановке чисел важно ставить скобки, особенно если x отрицательное. Иначе меняется порядок действий, и значение y вычисляется неверно.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прямая одинакова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думают, что любая прямая записывается только как y = kx + b. Вертикальная прямая описывается иначе: x = c.
</a:t>
            </a:r>
            <a:endParaRPr lang="en-US" sz="10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уравнение прямой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перейти от условия к уравнению и проверить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пересекающиеся прямые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k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коэффициенты k различаются, прямые поворачиваются по-разному и обычно пересекаются. Точка пересечения показывает, где две зависимости дают одинаковые значения.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b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b помогает понять, на какой высоте прямая пересекает ось y. При одинаковом k разные значения b дают параллельные прямые на разном уровне.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k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k совпадают, прямые имеют один и тот же наклон. Тогда они идут рядом и не встречаются, если только не совпадают полностью.
</a:t>
            </a:r>
            <a:endParaRPr lang="en-US" sz="10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пример: стоимость занятий в кружке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Стартовый платёж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кружок стоит 200 рублей. Это значение не зависит от числа занятий и задаёт начальную точку графика на оси y.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одного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занятие добавляет по 50 рублей. Поэтому общая стоимость растёт равномерно, а прямая на графике поднимается с постоянным наклоном.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оплаты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 = 50x + 200 удобно использовать для расчётов. Она сразу показывает, сколько заплатят за любое число занятий и как меняется сумма.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прямой: формула, график и смысл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одно уравнение связывает координаты, график и реальную ситуацию. Умение читать коэффициенты помогает быстрее строить прямые, находить точки и решать задачи без лишних ошибок.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2026-05-29T04:09:28Z</dcterms:created>
  <dcterms:modified xsi:type="dcterms:W3CDTF">2026-05-29T04:09:28Z</dcterms:modified>
</cp:coreProperties>
</file>