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in English: words, phrases, and everyday use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на английском: слова, фразы и простые диалоги.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погоду на английском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слова звучат в новостях, приложениях и разговорах каждый день. Они помогают описывать состояние неба, задавать короткие вопросы и отвечать по простой модели, а ещё пригодятся при выборе одежды, планировании прогулки и обсуждении прогноза.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Weather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существительные помогают назвать главные объекты темы: weather, sun, cloud, rain, snow, wind, fog, storm, temperature и forecast. Без них трудно понять прогноз или составить даже короткое описание.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5" y="2494073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процессе, полезны глаголы rain, snow, blow, freeze, melt и clear up. Они показывают изменение погоды во времени и делают фразы точнее, чем одно общее слово.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3220142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характеристики погоды чаще всего используют sunny, rainy, cloudy, windy, snowy, foggy, stormy, hot, cold, warm и cool. Эти слова особенно удобны для коротких и ясных предложений.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3220142" y="24940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лексика чаще всего встречается в учебных диалогах и заданиях для 7 класса. С её помощью можно быстро сказать, какая погода сейчас, и описать день одним-двумя предложениями.
</a:t>
            </a:r>
            <a:endParaRPr lang="en-US" sz="1122" dirty="0"/>
          </a:p>
        </p:txBody>
      </p:sp>
      <p:sp>
        <p:nvSpPr>
          <p:cNvPr id="14" name="Text 6"/>
          <p:cNvSpPr txBox="1"/>
          <p:nvPr/>
        </p:nvSpPr>
        <p:spPr>
          <a:xfrm>
            <a:off x="6130023" y="18915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слов из этой темы легко соединяется с конструкцией It is… и вопросом What is the weather like?. Поэтому ученику проще строить ответы без длинных и сложных грамматических моделей.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Погодная лексика и частотность употребления в 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лексике темы Weather для 7 класса.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уровне чаще всего нужны слова для ясного описания состояния неба, осадков и температуры. Отдельно выделяются редкие, но полезные слова для более точного прогноза.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практичные слова — sunny, rainy, cloudy, windy, cold и hot; они образуют основу коротких ответов и диалогов.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sunny: как выглядят простые предложения о погоде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 описать погоду — использовать конструкцию It is. Она подходит для коротких фраз: It is sunny, It is rainy, It is cold today. Такая форма звучит естественно и легко запоминается.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базовой модели можно добавить время или место: It is windy in the afternoon, It is cloudy in the morning, It is rainy in London. Так предложение становится точнее, но остаётся очень коротким.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фразы помогает говорить о погоде в разных ситуациях: дома, на уроке, в сообщении другу или при чтении прогноза. Поэтому It is… — самая удобная стартовая модель.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глаголы в погодных фразах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Слова-признаки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sunny, cloudy, windy, snowy, hot, cold, warm и cool описывают состояние погоды как результат. Они отвечают на вопрос, какая погода сейчас, и подходят для самых коротких предложений.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Слова-действия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rain, snow, blow, freeze, melt и clear up показывают изменение. С их помощью можно сказать, что погода начинается, усиливается или постепенно улучшается, а не просто назвать её состояние.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Настоящее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 is raining подчёркивает процесс: дождь идёт прямо сейчас. В отличие от неё, It is rainy описывает общее состояние дня или периода. Это важное различие для школьной речи.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лучше сначала уверенно использовать самые частые модели: It is sunny, It is cold, It is raining. Когда эта основа понятна, проще переходить к более точным и длинным фразам.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погодных слов и примеров предложений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одно слово помогает быстро построить понятное предложение о погоде.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прилагательное сразу задаёт смысл всей фразы, поэтому ученику легче составлять ответы без лишних слов.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Weather для 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разговор о погоде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базового диалога по теме Weather для урока английского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погоде и типичные ответы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the weather like? Is it sunny today? Is it raining now? На такие вопросы обычно отвечают коротко: Yes, it is. No, it isn’t. It is cold and windy.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прошлом, используют вопрос What was the weather like yesterday? Ответ может быть простым: It was cloudy and cool. Такая форма помогает описывать уже прошедший день.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будущего подходят вопросы What will the weather be like tomorrow? или Will it rain tomorrow? В ответах часто встречаются слова sunny, rainy, windy и выражение It will be…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860" y="1239627"/>
            <a:ext cx="2387760" cy="191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символы и знаки в прогнозе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прогнозе значок солнца сразу подсказывает слово sunny. Рядом могут появляться короткие подписи, например sunny intervals или clear sky. Такой знак помогает быстро понять, что день будет светлым и спокойным, даже если текста совсем немного. Для ученика это удобный способ связать картинку и слово.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дождь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Облако, капля и снежинка часто стоят рядом в одном прогнозе и показывают changeable weather. Подписи вроде cloudy spells, showers или snowy могут меняться по часам и дням. Благодаря таким символам можно читать прогноз без длинного объяснения и сразу видеть, чего ждать.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сильная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ветра, тёмные облака и предупреждающие значки помогают заметить сильный ветер, heavy rain или stormy weather. В приложениях и новостях такие символы особенно важны, потому что они указывают не только на обычную погоду, но и на возможные сложности на улице.
</a:t>
            </a:r>
            <a:endParaRPr lang="en-US" sz="10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погодные слова: холодно, тепло, жарко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шкала для презентации по теме Weather.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описать не только погоду, но и ощущения человека в конкретный день.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понятные для 7 класса слова — cold, warm и hot; они легко сочетаются с It is… и поддерживают короткий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облачности, осадков и ветра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cloudy, overcast и clear помогают точно сказать, небо закрыто облаками или остаётся светлым. Они часто встречаются в коротких описаниях утра и прогноза на день.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дождя и снега полезны rain, shower, drizzle, snow и hail. Эти слова делают речь точнее: можно различить моросящий дождь, сильный ливень и град.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windy, breeze, gust и strong wind описывают движение воздуха по-разному. В учебных фразах они помогают сказать, что на улице просто ветрено или дует порывистый ветер.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словосочетания light rain, heavy rain, thick fog и strong wind особенно полезны в 7 классе. Они расширяют словарь без сложных грамматических конструкций.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 временам года: английские примеры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помогают запоминать слова о погоде в понятном и знакомом контексте.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сезона и погоды облегчает запоминание слов и помогает строить простые предложения по образцу.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Weather для 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 — частая тема в британском английском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который меняется несколько раз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погода может меняться очень быстро: утром светит солнце, а к обеду начинается дождь. Поэтому в разговоре часто звучат фразы о changeable weather, cloudy skies и light rain.
</a:t>
            </a:r>
            <a:endParaRPr lang="en-US" sz="1141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как обычная деталь дня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британских городов люди часто носят с собой зонт и лёгкую куртку. Такой городской пейзаж хорошо показывает, почему weather так часто появляется в учебниках и повседневных диалогах.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краткий прогноз погоды на английском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прогноз без длинного текста: день, температура, небо, осадки, ветер и итог.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встречаются в погодных сообщениях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выборка для презентации по теме Weather.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сообщениях чаще всего читаются слова, связанные с температурой, дождём и ветром, потому что они сразу отвечают на главный вопрос прогноза.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тройка temperature, rain и wind встречается чаще всего; значит, именно её стоит выучить в первую очередь.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 и слова для ее описания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шторм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Stormy weather, thunderstorm и strong wind описывают непогоду, которая может мешать поездке или прогулке. В таких сообщениях важно понимать, что ситуация требует осторожности.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5" y="2494073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метель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Blizzard и heavy snow обозначают сильный снегопад и снежную бурю. Для 7 класса полезно запомнить, что такие слова относятся к экстремальной погоде.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3220142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и град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lightning и hail часто встречаются в новостях о резком ухудшении погоды. Они помогают отличить обычный дождь от более опасного явления.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3220142" y="24940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и жара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Flood и heatwave показывают, что опасной может быть не только буря, но и длительная жара или сильное наводнение. Эти слова часто звучат в предупреждениях.
</a:t>
            </a:r>
            <a:endParaRPr lang="en-US" sz="1122" dirty="0"/>
          </a:p>
        </p:txBody>
      </p:sp>
      <p:sp>
        <p:nvSpPr>
          <p:cNvPr id="14" name="Text 6"/>
          <p:cNvSpPr txBox="1"/>
          <p:nvPr/>
        </p:nvSpPr>
        <p:spPr>
          <a:xfrm>
            <a:off x="6130023" y="18915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 в новостях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о непогоде часто встречаются warning, severe storm и slippery roads. Такие выражения помогают понять, что нужно быть внимательнее и следить за безопасностью.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повседневная жизнь школьника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cold или windy, школьник выбирает куртку, шарф и закрытую обувь. Погода помогает решить, что надеть утром перед выходом из дома.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it is raining, пригодится umbrella, а при sunny weather можно идти пешком или гулять после уроков. Погода напрямую влияет на ежедневные решения.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важна и для спорта, и для выходных: sunny days подходят для прогулок, а cloudy or rainy weather меняет планы. Это делает тему особенно близкой ученикам.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урока: слово, перевод, пример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словарь помогает быстро подобрать нужное слово и составить ответ без долгих раздумий.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сразу работают в вопросах и ответах, поэтому их удобно использовать как опору для устной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Weather для 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Weather: тема, которая нужна каждый день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weather учит понимать прогноз, описывать погоду короткими фразами и задавать простые вопросы. Эти слова сразу пригодятся в разговоре, на уроке и в повседневных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2026-05-30T20:07:48Z</dcterms:created>
  <dcterms:modified xsi:type="dcterms:W3CDTF">2026-05-30T20:07:48Z</dcterms:modified>
</cp:coreProperties>
</file>