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безопасность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дома, в школе, на улице и в интернете.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каждому знать правила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могут встретиться рядом: на кухне, у дороги, у воды и в сети. Обычно беда приходит из-за спешки и невнимательности, а простые правила помогают её вовремя остановить.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остановись и подумай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остановись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случилось что-то непонятное, не торопись действовать сразу. Остановись на месте, чтобы не попасть в ещё большую опасность и успеть заметить, что происходит вокруг.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 о выборе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себя: что сейчас будет самым спокойным и безопасным решением? Иногда лучше отойти, позвать взрослого или просто не трогать предмет, который кажется подозрительным.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Оглянись и проверь, нет ли рядом огня, воды, машин, проводов или чужих людей. Внимательный взгляд помогает понять, где безопасно, а где лучше не делать ни шага.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Позови взрослого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всё ещё непонятна, сразу обратись к родителям, учителю или другому знакомому взрослому. Просьба о помощи — это не слабость, а умный и смелый поступок.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
</a:t>
            </a:r>
            <a:endParaRPr lang="en-US" sz="5000" dirty="0"/>
          </a:p>
        </p:txBody>
      </p:sp>
      <p:sp>
        <p:nvSpPr>
          <p:cNvPr id="12" name="Text 2"/>
          <p:cNvSpPr txBox="1"/>
          <p:nvPr/>
        </p:nvSpPr>
        <p:spPr>
          <a:xfrm>
            <a:off x="683400" y="3732400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 и провода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Розетки, шнуры и вилки нельзя трогать мокрыми руками или проверять на прочность. Если что-то искрит, греется или выглядит сломанным, нужно сразу сказать взрослым.
</a:t>
            </a:r>
            <a:endParaRPr lang="en-US" sz="2117" dirty="0"/>
          </a:p>
        </p:txBody>
      </p:sp>
      <p:sp>
        <p:nvSpPr>
          <p:cNvPr id="13" name="Text 3"/>
          <p:cNvSpPr txBox="1"/>
          <p:nvPr/>
        </p:nvSpPr>
        <p:spPr>
          <a:xfrm>
            <a:off x="683400" y="4934941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Горячая плита, чайник и кастрюли могут сильно обжечь. На кухне не бегают, не хватают посуду без разрешения и всегда держатся подальше от горячих предметов.
</a:t>
            </a:r>
            <a:endParaRPr lang="en-US" sz="2117" dirty="0"/>
          </a:p>
        </p:txBody>
      </p:sp>
      <p:sp>
        <p:nvSpPr>
          <p:cNvPr id="14" name="Text 4"/>
          <p:cNvSpPr txBox="1"/>
          <p:nvPr/>
        </p:nvSpPr>
        <p:spPr>
          <a:xfrm>
            <a:off x="683400" y="6137487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химия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Таблетки, бытовую химию и острые предметы хранят только взрослые, в закрытом месте. Самому брать такие вещи нельзя, даже если они кажутся обычными или очень интересными.
</a:t>
            </a:r>
            <a:endParaRPr lang="en-US" sz="2117" dirty="0"/>
          </a:p>
        </p:txBody>
      </p:sp>
      <p:sp>
        <p:nvSpPr>
          <p:cNvPr id="15" name="Text 5"/>
          <p:cNvSpPr txBox="1"/>
          <p:nvPr/>
        </p:nvSpPr>
        <p:spPr>
          <a:xfrm>
            <a:off x="683400" y="7340034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не игрушка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и зажигалки предназначены не для игр, а для взрослых. Огонь быстро становится опасным, поэтому с ним нельзя баловаться, зажигать что-либо или устраивать «секретный костёр».
</a:t>
            </a:r>
            <a:endParaRPr lang="en-US" sz="2117" dirty="0"/>
          </a:p>
        </p:txBody>
      </p:sp>
      <p:sp>
        <p:nvSpPr>
          <p:cNvPr id="16" name="Text 6"/>
          <p:cNvSpPr txBox="1"/>
          <p:nvPr/>
        </p:nvSpPr>
        <p:spPr>
          <a:xfrm>
            <a:off x="683400" y="8542577"/>
            <a:ext cx="874080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открывают взрослые
</a:t>
            </a:r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открывать дверь незнакомым людям, даже если они говорят вежливо и спокойно. Сначала нужно позвать взрослого из дома и дождаться, пока он сам решит, что делать.
</a:t>
            </a:r>
            <a:endParaRPr lang="en-US" sz="21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Огонь: помощник и опасность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помогает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даёт тепло, свет и помогает готовить еду. Без него трудно обойтись, но обращаться с ним нужно очень аккуратно.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дым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почувствовал запах дыма или увидел пламя, сразу сообщи взрослым. Нельзя прятаться или надеяться, что всё «само пройдёт».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заканчиваются бедой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зажигалки и свечи не подходят для игр. Неосторожное движение может вызвать пожар или обжечь руки и одежду.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опасно, важно действовать спокойно: звать взрослых и уходить туда, где безопасно. В огне смелость — это не геройство, а быстрое правильное решение.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пожаре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обнаружении дыма или огня в доме или другом помещении.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и вода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 очень опасен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ток не видно, но он может сильно навредить. Поэтому нельзя вставлять в розетку предметы, играть с проводами или проверять технику любопытными руками.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 руки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 электрические приборы становятся особенно опасными. Телефон, фен, утюг и другие устройства нельзя трогать мокрыми руками — сначала нужно вытереть ладони насухо.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Неисправности сразу взрослым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розетка, шнур или вилка сломаны, искрят или болтаются, нужно сразу сообщить взрослому. Самому чинить такие вещи нельзя, даже если очень хочется помочь.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Включать аккуратно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Электроприборы включают и выключают спокойно, без рывков и шалостей. Нельзя тянуть за провод или дёргать вилку: техника этого не любит и может сломаться.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527" y="240032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по сторонам
</a:t>
            </a:r>
            <a:pPr algn="l" indent="0" marL="0">
              <a:lnSpc>
                <a:spcPct val="100000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не стоит спешить и отвлекаться на всё подряд. Внимание к дороге, людям и сигналам помогает вовремя заметить опасность и спокойно её обойти.
</a:t>
            </a:r>
            <a:endParaRPr lang="en-US" sz="2346" dirty="0"/>
          </a:p>
        </p:txBody>
      </p:sp>
      <p:sp>
        <p:nvSpPr>
          <p:cNvPr id="8" name="Text 1"/>
          <p:cNvSpPr txBox="1"/>
          <p:nvPr/>
        </p:nvSpPr>
        <p:spPr>
          <a:xfrm>
            <a:off x="805527" y="60794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заметен на транспорте
</a:t>
            </a:r>
            <a:pPr algn="l" indent="0" marL="0">
              <a:lnSpc>
                <a:spcPct val="100000"/>
              </a:lnSpc>
              <a:buNone/>
            </a:pPr>
            <a:r>
              <a:rPr lang="en-US" sz="24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самокате и велосипеде полезны шлем, аккуратная скорость и умение держать дистанцию. Чем спокойнее езда, тем меньше шансов на неожиданный «сюрприз».
</a:t>
            </a:r>
            <a:endParaRPr lang="en-US" sz="2404" dirty="0"/>
          </a:p>
        </p:txBody>
      </p:sp>
      <p:sp>
        <p:nvSpPr>
          <p:cNvPr id="9" name="Text 2"/>
          <p:cNvSpPr txBox="1"/>
          <p:nvPr/>
        </p:nvSpPr>
        <p:spPr>
          <a:xfrm>
            <a:off x="2252375" y="4239900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23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Дорогу переходят только по переходу и на зелёный свет. Перед шагом на проезжую часть обязательно смотрят налево и направо, даже если вокруг совсем тихо.
</a:t>
            </a:r>
            <a:endParaRPr lang="en-US" sz="2335" dirty="0"/>
          </a:p>
        </p:txBody>
      </p:sp>
      <p:sp>
        <p:nvSpPr>
          <p:cNvPr id="10" name="Text 3"/>
          <p:cNvSpPr txBox="1"/>
          <p:nvPr/>
        </p:nvSpPr>
        <p:spPr>
          <a:xfrm>
            <a:off x="2252375" y="7919075"/>
            <a:ext cx="61809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Держись подальше от опасностей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играть у проезжей части, выбегать на дорогу и кататься там, где ездят машины. Улица — не место для гонок и супергеройских трюков.
</a:t>
            </a:r>
            <a:endParaRPr lang="en-US" sz="2658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улице
</a:t>
            </a:r>
            <a:endParaRPr lang="en-US" sz="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транспорт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к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 проезжую часть нужно остановиться, посмотреть по сторонам и не отвлекаться на мяч, разговоры или шутки.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дорогу следует только в разрешённом месте и спокойно, не бегом. Даже короткий перебег может быть очень опасным.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машине безопасно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автомобиле ребёнок сидит в детском кресле и обязательно пристёгивается ремнём. Это помогает защититься при резком торможении.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остановке и рядом с транспортом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остановке нельзя толкаться, подходить близко к краю и играть возле подъезжающего транспорта. Автобус, трамвай и машина требуют внимания до самого конца пути.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люди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уходи с чужим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идти с незнакомым человеком, садиться в чужую машину или принимать от него подарки. Даже если взрослый кажется добрым, рядом должен быть свой взрослый.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Держись рядом со своими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улице, в магазине или во дворе важно быть рядом с родителями, учителем или другим знакомым взрослым. Так легче попросить помощь и не растеряться.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верь странным просьбам
</a:t>
            </a:r>
            <a:pPr algn="l" indent="0" marL="0">
              <a:lnSpc>
                <a:spcPct val="100000"/>
              </a:lnSpc>
              <a:buNone/>
            </a:pPr>
            <a:r>
              <a:rPr lang="en-US" sz="2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просит помочь найти котёнка, дорогу или вещь, это повод насторожиться. Такие слова нужно сразу рассказать родителям, учителю или другому доверенному взрослому.
</a:t>
            </a:r>
            <a:endParaRPr lang="en-US" sz="2427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незнакомец вызывает тревогу, не спорь и не убегай в сторону бездумно. Лучше громко позвать знакомого взрослого и быстро подойти к людям рядом.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зон чаще всего требуют особой осторожности: окна, балкон, лестница, кухня и место с бытовой химией.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 в доме особенно требуют внимания ребёнка.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Памятки по детской безопасности МЧС России и Минпросвещения России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без толкотни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выходят в коридор спокойно и не устраивают гонки. Один мальчик вовремя остановился у лестницы, потому что вспомнил правило: сначала смотри, потом иди. Так в школе становится тише, а движение — безопаснее для всех.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по правилам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труда девочка передала ножницы кольцами вперёд и положила их на край парты лезвиями от себя. Учитель похвалил её за аккуратность. Когда инструменты лежат на своих местах, никто не поранится по невнимательности.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плохо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почувствовал головокружение и сразу поднял руку, а не стал терпеть молча. Учитель помог ему сесть, позвал взрослого и отдохнуть. В школе важно сразу говорить, если больно, страшно или просто что-то идёт не так.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учатся безопасности в школе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173" y="4475475"/>
            <a:ext cx="5376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173" y="6509875"/>
            <a:ext cx="5376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сообщать в сети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называй в чате своё имя, адрес, школу и номер телефона. Эти сведения нужны только близким взрослым, а не случайным собеседникам в интернете.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держим в секрете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 — это ключ от твоих аккаунтов. Его нельзя показывать друзьям, писать в сообщениях или вводить на неизвестных сайтах, даже если они обещают подарок.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со ссылками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Странные ссылки лучше не открывать. За яркой картинкой может скрываться опасный сайт или вредная программа, которая испортит устройство и настроение.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Сомнительное сообщение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пишет пугающие или странные вещи, не отвечай сам. Покажи сообщение родителям или учителю, чтобы взрослый помог разобраться спокойно и правильно.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игры и поступки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не площадка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у проезжей части опасны даже на минуту. Мяч, догонялки и соревнования нужно перенести во двор или на площадку, где нет машин и спешащих водителей.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лёд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реки, пруда или на льду нельзя играть без взрослых. Поверхность может оказаться скользкой и тонкой, а вода — очень холодной и коварной.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— не для шалости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Крыши, заборы и подоконники не подходят для игр. Один неосторожный шаг может закончиться падением, а смелость здесь нужна только одна — сказать «стоп».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не игрушка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Поджоги, спички и шутки с пламенем быстро превращаются в беду. Настоящая храбрость — не поджигать, а сразу позвать взрослого и остановить опасную игру.
</a:t>
            </a:r>
            <a:endParaRPr lang="en-US" sz="24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кто-то пострадал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безопасным действиям для детей: сначала взрослый, потом помощь.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номера, которые важно знать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960325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 — пожарные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номер набирают, если виден дым, огонь или сильный запах гари. Сообщай спокойно адрес и что случилось, чтобы помощь приехала как можно быстрее.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960325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103 — скорая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номер нужен, когда человеку плохо, он сильно ушибся или получил травму. Диспетчер подскажет, что делать до приезда врачей.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3500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 — полиция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Звони сюда, если нужна защита, потерялся взрослый рядом нет, или произошла опасная ситуация на улице. Важно говорить чётко и не вешать трубку раньше времени.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7733500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104 — газовая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пахнет газом, нельзя включать свет, трогать выключатели и прятаться. Нужно сразу позвать взрослых и сообщить об опасности по этому номеру.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3360574" y="4676101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 — единый номер спасения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номер для самых разных срочных случаев. Он помогает, когда рядом нет нужного взрослого, а помощь требуется быстро и без промедления.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положить в домашний чемоданчик безопасности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наготове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вдруг гаснет свет, фонарик помогает не споткнуться и спокойно дойти до комнаты. Рядом удобно держать запасные батарейки. Тогда темнота не превращается в страшное приключение, а становится просто короткой паузой.
</a:t>
            </a:r>
            <a:endParaRPr lang="en-US" sz="1802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Пластырь и вода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царапина или сухость в горле — не повод для паники, если под рукой есть пластырь и питьевая вода. Эти простые вещи помогают дождаться взрослого и чувствовать себя увереннее в обычной домашней суматохе.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 взрослых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месте полезно хранить список номеров родителей, бабушки, соседей или других доверенных взрослых. Если случится неожиданность, не придётся вспоминать наугад. Бумажка с номерами — маленькая вещь, а пользы от неё много.
</a:t>
            </a:r>
            <a:endParaRPr lang="en-US" sz="18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998850" y="873925"/>
            <a:ext cx="16290300" cy="16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семейные правила помогают дому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636891" y="3602575"/>
            <a:ext cx="48864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договаривается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называют понятные правила: дверь не открываем, лекарства не берём, опасный запах сразу сообщаем. Ребёнку легче запомнить то, что звучит просто и одинаково каждый день.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093550" y="7069300"/>
            <a:ext cx="48864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повторяются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напоминания звучат регулярно, они становятся привычкой. Ребёнок уже не спорит, а автоматически смотрит, можно ли трогать предмет или идти куда-то без предупреждения.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12608525" y="4627975"/>
            <a:ext cx="48864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становится привычкой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какое-то время правила выполняются почти без усилий. Дом становится спокойнее, а ребёнок чувствует себя увереннее, потому что знает, что делать в знакомой ситуации.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быть осторожным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замечай
</a:t>
            </a:r>
            <a:pPr algn="l" indent="0" marL="0">
              <a:lnSpc>
                <a:spcPct val="100000"/>
              </a:lnSpc>
              <a:buNone/>
            </a:pPr>
            <a:r>
              <a:rPr lang="en-US" sz="2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человек смотрит по сторонам, слышит необычные звуки и замечает мелочи. Это помогает заранее увидеть опасность и не попасть в неприятность из-за спешки.
</a:t>
            </a:r>
            <a:endParaRPr lang="en-US" sz="2352" dirty="0"/>
          </a:p>
        </p:txBody>
      </p:sp>
      <p:sp>
        <p:nvSpPr>
          <p:cNvPr id="9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правду
</a:t>
            </a:r>
            <a:pPr algn="l" indent="0" marL="0">
              <a:lnSpc>
                <a:spcPct val="100000"/>
              </a:lnSpc>
              <a:buNone/>
            </a:pPr>
            <a:r>
              <a:rPr lang="en-US" sz="2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ошибка, не стоит её прятать. Честный рассказ взрослому помогает быстрее исправить проблему, а значит, беда не успеет стать больше.
</a:t>
            </a:r>
            <a:endParaRPr lang="en-US" sz="2617" dirty="0"/>
          </a:p>
        </p:txBody>
      </p:sp>
      <p:sp>
        <p:nvSpPr>
          <p:cNvPr id="10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торопятся, легче ошибиться. Спокойный ребёнок лучше думает, слушает взрослых и выбирает безопасное действие, даже если рядом что-то пошло не по плану.
</a:t>
            </a:r>
            <a:endParaRPr lang="en-US" sz="2447" dirty="0"/>
          </a:p>
        </p:txBody>
      </p:sp>
      <p:sp>
        <p:nvSpPr>
          <p:cNvPr id="11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 помощь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2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одному не справиться, и это нормально. Смелость — не молчать, а вовремя позвать взрослого и сказать, что именно случилось и где нужна помощь.
</a:t>
            </a:r>
            <a:endParaRPr lang="en-US" sz="2584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маленьких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складывается из простых ежедневных шагов: смотреть вокруг, не торопиться, слушать взрослых и помнить важные номера. Такие привычки делают дом, школу и улицу спокойнее и безопаснее.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2026-05-26T03:28:55Z</dcterms:created>
  <dcterms:modified xsi:type="dcterms:W3CDTF">2026-05-26T03:28:55Z</dcterms:modified>
</cp:coreProperties>
</file>