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становится понятнее через чувства, мысли и опыт.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познаёт мир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постоянно встречает новые предметы, звуки и события. Чтобы разобраться в этом потоке, он смотрит, слушает, сравнивает и задаёт вопросы. Так знания приходят постепенно, шаг за шагом.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— новое открытие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37422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74303" y="2433657"/>
            <a:ext cx="220500" cy="252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чувств — первые помощники человека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помогает замечать цвет, форму, размер и движение. С его помощью человек узнаёт лица, читает буквы и понимает, что происходит рядом, даже если предмет далеко или быстро меняется.
</a:t>
            </a:r>
            <a:endParaRPr lang="en-US" sz="958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улавливает речь, музыку, звонок, шаги и шум ветра. Он помогает понимать слова взрослых и друзей, а ещё замечать звуки, которые подсказывают, что происходит вокруг.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различает запахи и может предупредить об опасности или испорченной еде. Иногда именно нос первым замечает то, что ещё не видно глазами и не слышно ушами.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помогает отличать сладкое, солёное, кислое и горькое. Благодаря ему человек понимает, нравится ли ему пища, и узнаёт о ней много важного ещё до разговора или чтения.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 чувствует тепло, холод, мягкость, шершавость и прикосновение. Кожа помогает осторожно брать предметы, узнавать их свойства и понимать, удобно ли с ними обращаться.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помогают видеть предметы и цвета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525" y="1652450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цвет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подсказывают, какой предмет перед нами, какого он цвета и формы. Благодаря зрению человек быстро замечает различия между похожими вещами и увереннее ориентируется в комнате и на улице.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39550" y="2787611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узнавание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глаз человек читает книги, рассматривает рисунки и узнаёт знакомые лица. Зрение особенно полезно, когда нужно заметить мелкие детали, буквы или изменения вокруг.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839538" y="3922783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нужно беречь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Глазам нужен отдых, потому что они устают от яркого света и долгого рассматривания. Если делать перерывы и беречь зрение, смотреть на мир будет легче и приятнее.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помогают слышать звуки и речь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8975" y="1651475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улавливают голоса, музыку, звонок, шорох листьев и шаги. По звукам человек может понять, что происходит рядом, даже если он не видит источник.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364990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помогает слышать объяснения учителя, вопросы друзей и советы родителей. Когда ребёнок внимательно слушает, ему проще понять задание и не пропустить важную мысль.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91015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слух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громкий шум может вредить слуху, поэтому уши нужно защищать. Тихая обстановка, аккуратность и короткий отдых от громких звуков помогают слышать лучше и дольше.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Нос, язык и кожа тоже узнают мир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замечает запахи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помогает различать запахи и иногда предупреждает об опасности. Он может подсказать, что еда испортилась, или что рядом находится что-то новое, хотя глаза ещё этого не заметили.
</a:t>
            </a:r>
            <a:endParaRPr lang="en-US" sz="1098" dirty="0"/>
          </a:p>
        </p:txBody>
      </p:sp>
      <p:sp>
        <p:nvSpPr>
          <p:cNvPr id="11" name="Text 3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различает вкус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узнавать вкус пищи и делает еду более понятной. Он различает сладкое, солёное, кислое и горькое, а ещё помогает человеку чётко произносить слова.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чувствует прикосновение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замечает тепло, холод, мягкость, колючесть и прикосновение. Благодаря ей человек осторожнее берёт предметы и лучше понимает, как к ним прикасаться без неприятных сюрпризов.
</a:t>
            </a:r>
            <a:endParaRPr lang="en-US" sz="109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слушает только один объясняемый шаг, ему проще понять урок и не потерять мысль среди лишних звуков.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 легче выполнять, если сосредоточиться именно на нём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хранит то, что уже узнали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Запоминает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помогает удерживать буквы, слова, правила, имена и дорогу домой. Она сохраняет то, что человек уже увидел, услышал и понял, чтобы потом снова этим воспользоваться.
</a:t>
            </a:r>
            <a:endParaRPr lang="en-US" sz="859" dirty="0"/>
          </a:p>
        </p:txBody>
      </p:sp>
      <p:sp>
        <p:nvSpPr>
          <p:cNvPr id="12" name="Text 3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 учёбе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повторить урок, память подсказывает знакомые ответы и примеры. Чем чаще ребёнок вспоминает материал, тем крепче он остаётся в голове и тем легче его использовать.
</a:t>
            </a:r>
            <a:endParaRPr lang="en-US" sz="833" dirty="0"/>
          </a:p>
        </p:txBody>
      </p:sp>
      <p:sp>
        <p:nvSpPr>
          <p:cNvPr id="13" name="Text 4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2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Рифмы, рисунки, игры и короткие повторения помогают памяти работать лучше. Такие подсказки делают запоминание интереснее, а сложные вещи — немного проще и веселее.
</a:t>
            </a:r>
            <a:endParaRPr lang="en-US" sz="865" dirty="0"/>
          </a:p>
        </p:txBody>
      </p:sp>
      <p:sp>
        <p:nvSpPr>
          <p:cNvPr id="14" name="Text 5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даёт начинать заново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памяти человеку пришлось бы каждый день учиться почти с самого начала. Именно она собирает прежний опыт и помогает строить новые знания на уже знакомом.
</a:t>
            </a:r>
            <a:endParaRPr lang="en-US" sz="89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наблюдения к выводу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видит предмет, событие или изменение и обращает на него внимание. Это первый шаг: без наблюдения мысль не с чего начинать.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сравниваем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ищет сходство и различие, соединяет факты и задаёт вопрос «почему так?». Так отдельные наблюдения начинают складываться в понятную картину.
</a:t>
            </a:r>
            <a:endParaRPr lang="en-US" sz="1155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тёмные тучи приносят дождь, а лёд в тепле тает, человек понимает связь причины и результата. Так появляется вывод, который помогает в новых ситуациях.
</a:t>
            </a:r>
            <a:endParaRPr lang="en-US" sz="115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Разговор, который открыл тайну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спросил у бабушки, почему листья осенью желтеют. Она объяснила, что растения готовятся к холодам, и ещё показала красочные страницы в книге о природе. Вопрос превратился в маленькое открытие, а потом — в желание смотреть на деревья внимательнее.
</a:t>
            </a:r>
            <a:endParaRPr lang="en-US" sz="982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далёкой стране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взяла книгу и неожиданно попала в мир, где живут верблюды, пустыни и древние города. Она ещё никуда не уезжала, но уже узнала много нового о другой стране. Чтение помогло ей увидеть то, что самому пока не встретить.
</a:t>
            </a:r>
            <a:endParaRPr lang="en-US" sz="1038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для любопытных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лежала энциклопедия, и в ней нашлись ответы про космос, животных и профессии. Ребята листали страницы, удивлялись и спорили, кто первым прочитает дальше. Так книги стали настоящим мостиком к опыту многих людей.
</a:t>
            </a:r>
            <a:endParaRPr lang="en-US" sz="992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из речи и книг
</a:t>
            </a:r>
            <a:endParaRPr lang="en-US" sz="20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помогает замечать изменения
</a:t>
            </a:r>
            <a:endParaRPr lang="en-US" sz="2212" dirty="0"/>
          </a:p>
        </p:txBody>
      </p:sp>
      <p:sp>
        <p:nvSpPr>
          <p:cNvPr id="13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начинается с внимательного взгляда. Человек замечает форму, цвет, размер и движение предметов, а потом сравнивает увиденное и делает первые выводы.
</a:t>
            </a:r>
            <a:endParaRPr lang="en-US" sz="1066" dirty="0"/>
          </a:p>
        </p:txBody>
      </p:sp>
      <p:sp>
        <p:nvSpPr>
          <p:cNvPr id="14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изменениями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можно увидеть, как растёт растение, тает снег или меняется тень в течение дня. Небольшие перемены тоже важны, даже если они сначала почти незаметны.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увиденное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не только смотреть, но и запоминать результаты. Тогда наблюдение помогает лучше понимать природу, задавать вопросы и проверять свои догадки на новых примерах.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терпеливым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наблюдение требует терпения и аккуратности. Если не торопиться, можно заметить то, что ускользает от беглого взгляда, и не перепутать одно явление с другим.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предположения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нужен, когда хочется узнать, правда ли догадка. Вместо предположений человек создаёт простую ситуацию и смотрит, что произойдёт на самом деле.
</a:t>
            </a:r>
            <a:endParaRPr lang="en-US" sz="916" dirty="0"/>
          </a:p>
        </p:txBody>
      </p:sp>
      <p:sp>
        <p:nvSpPr>
          <p:cNvPr id="13" name="Text 2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изменение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опыте обычно меняют только одно условие. Так легче понять, что именно повлияло на результат, а что осталось без изменений и не запутало наблюдение.
</a:t>
            </a:r>
            <a:endParaRPr lang="en-US" sz="967" dirty="0"/>
          </a:p>
        </p:txBody>
      </p:sp>
      <p:sp>
        <p:nvSpPr>
          <p:cNvPr id="14" name="Text 3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лёд быстрее тает в тепле, а сахар лучше растворяется в тёплой воде. Такие опыты помогают увидеть связь между причиной и следствием.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выводов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результат повторяется, вывод становится надёжнее. Эксперимент учит не угадывать, а проверять, поэтому знание получается точным и полезным.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проверяет догадку
</a:t>
            </a:r>
            <a:endParaRPr lang="en-US" sz="22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помогают узнавать больше
</a:t>
            </a:r>
            <a:endParaRPr lang="en-US" sz="2012" dirty="0"/>
          </a:p>
        </p:txBody>
      </p:sp>
      <p:sp>
        <p:nvSpPr>
          <p:cNvPr id="12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839525" y="1652450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 помогает рассмотреть мелкие детали, которые трудно заметить невооружённым глазом. С её помощью удобнее изучать узоры, насекомых, надписи и другие маленькие объекты.
</a:t>
            </a:r>
            <a:endParaRPr lang="en-US" sz="925" dirty="0"/>
          </a:p>
        </p:txBody>
      </p:sp>
      <p:sp>
        <p:nvSpPr>
          <p:cNvPr id="14" name="Text 3"/>
          <p:cNvSpPr txBox="1"/>
          <p:nvPr/>
        </p:nvSpPr>
        <p:spPr>
          <a:xfrm>
            <a:off x="839525" y="2316957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Термометр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Термометр показывает температуру воздуха, воды или тела. Он помогает узнать, холодно вокруг или тепло, и делает наблюдение более точным, чем простое ощущение.
</a:t>
            </a:r>
            <a:endParaRPr lang="en-US" sz="974" dirty="0"/>
          </a:p>
        </p:txBody>
      </p:sp>
      <p:sp>
        <p:nvSpPr>
          <p:cNvPr id="15" name="Text 4"/>
          <p:cNvSpPr txBox="1"/>
          <p:nvPr/>
        </p:nvSpPr>
        <p:spPr>
          <a:xfrm>
            <a:off x="839538" y="2981455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нужна, чтобы измерять длину предметов. С ней можно сравнивать размеры тетради, карандаша или стола и получать одинаковый и понятный результат.
</a:t>
            </a:r>
            <a:endParaRPr lang="en-US" sz="974" dirty="0"/>
          </a:p>
        </p:txBody>
      </p:sp>
      <p:sp>
        <p:nvSpPr>
          <p:cNvPr id="16" name="Text 5"/>
          <p:cNvSpPr txBox="1"/>
          <p:nvPr/>
        </p:nvSpPr>
        <p:spPr>
          <a:xfrm>
            <a:off x="839525" y="3647953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Бинокль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Бинокль помогает смотреть далеко и различать то, что находится на расстоянии. Он полезен для наблюдения за птицами, кораблями или предметами на горизонте.
</a:t>
            </a:r>
            <a:endParaRPr lang="en-US" sz="974" dirty="0"/>
          </a:p>
        </p:txBody>
      </p:sp>
      <p:sp>
        <p:nvSpPr>
          <p:cNvPr id="17" name="Text 6"/>
          <p:cNvSpPr txBox="1"/>
          <p:nvPr/>
        </p:nvSpPr>
        <p:spPr>
          <a:xfrm>
            <a:off x="839538" y="4314451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показывает очень маленькие объекты, которые невозможно увидеть просто так. Он открывает удивительный мир клеток, крупинок и крошечных деталей.
</a:t>
            </a:r>
            <a:endParaRPr lang="en-US" sz="97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чувства могут обмануть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7250" y="1650400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всё видно точно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могут ошибаться в темноте или при необычном освещении. Знакомый предмет иногда кажется странным, хотя он совсем обычный. Поэтому важно не спешить с выводом.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23964" y="1655764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меняет вид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Палка в воде может казаться сломанной, хотя на самом деле она целая. Такое впечатление возникает из-за света, который ведёт себя не совсем так, как мы ожидаем.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22665" y="1657076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тоже бывает неточным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иногда слышат шумы, которые трудно сразу объяснить. Из-за эха или расстояния звук может показаться другим, чем он есть на самом деле.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521356" y="1660251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понять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вызывает сомнение, человек задаёт вопросы, смотрит ещё раз и сравнивает. Ошибка не страшна: она помогает разобраться лучше и стать внимательнее.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51953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51769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61866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61866"/>
            <a:ext cx="249000" cy="199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учиться каждый день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объясняют, подсказывают и показывают, как действовать в знакомых и новых ситуациях. С ними ребёнок учится задавать вопросы и находить простые ответы.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помогают разбирать трудные темы, приводят примеры и направляют внимание на главное. Благодаря их объяснениям знания становятся понятнее и аккуратнее.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 одноклассники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 одноклассники делятся идеями, сравнивают мнения и вместе ищут решение. Иногда именно в разговоре появляется удачная мысль, до которой одному было бы трудно додуматься.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и обмен опытом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обсуждают что-то вслух, они учатся слушать, уточнять и объяснять свои мысли. Так новые слова и примеры запоминаются быстрее и надёжнее.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199" y="2926525"/>
            <a:ext cx="2112246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5323" y="2926525"/>
            <a:ext cx="2112246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 башню — проверь идею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ставит кубики один на другой и замечает: широкое основание держит башню лучше. Он пробует снова, меняет порядок деталей и видит, что осторожность важнее спешки. Так игра незаметно превращается в маленький опыт.
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мяч катится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запускает мяч с горки и сравнивает, как он движется по разным дорожкам. На песке он останавливается быстрее, а по гладкой поверхности катится долго. Любопытство подсказывает новый вопрос, а ответ приходит через пробу.
</a:t>
            </a:r>
            <a:endParaRPr lang="en-US" sz="893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на подоконнике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ставят семена в стаканчики, поливают их и каждый день смотрят, что изменилось. Сначала появляется росток, потом листочки. Игра с уходом за растением учит терпению, наблюдательности и ответственности без скучных нравоучений.
</a:t>
            </a:r>
            <a:endParaRPr lang="en-US" sz="893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игра превращается в знание
</a:t>
            </a:r>
            <a:endParaRPr lang="en-US" sz="2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помогает понимать мир точнее
</a:t>
            </a:r>
            <a:endParaRPr lang="en-US" sz="2212" dirty="0"/>
          </a:p>
        </p:txBody>
      </p:sp>
      <p:sp>
        <p:nvSpPr>
          <p:cNvPr id="13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Собирает факты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начинает с наблюдений и собирает факты о природе, человеке и технике. Она не торопится с выводами, а сначала внимательно проверяет, что происходит на самом деле.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Измеряет точно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сравнить результаты, учёные используют измерения. Числа помогают увидеть разницу между предметами, проверить повторяемость явления и сделать выводы более надёжными.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Применяет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Проверенные знания нужны в жизни: они помогают лечить болезни, строить мосты, создавать приборы и новые материалы. Поэтому науке особенно важны честность и точность.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Проверяет экспериментом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догадка, её можно испытать в опыте. Эксперимент показывает, что изменится при новом условии, и помогает понять причину результата, а не только его вид.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познание меняется с возрастом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88138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ребёнок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узнаёт мир через прикосновения, звуки, запахи и множество вопросов. Всё новое хочется потрогать, рассмотреть и немедленно проверить.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5696" y="3089850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уже читает, сравнивает факты, делает простые выводы и может объяснить свои наблюдения. Учёба становится более осознанной и точной.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20163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использует знания, опыт и профессию, чтобы решать задачи каждый день. Но любопытство не исчезает и помогает продолжать учиться.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учиться лучше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отдыха голова работает яснее, а внимание не убегает в окно. Когда человек выспался, ему проще слушать, запоминать и не путать важные вещи.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привычка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столе порядок и уроки выполняются по плану, учиться становится легче. Нужные вещи быстро находятся, а время не теряется на лишнюю суету.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и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помогает памяти крепче удерживать буквы, правила и новые слова. Вопросы тоже полезны: они не дают остановиться на первом ответе и ведут к пониманию.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и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тема интересна, учиться хочется сильнее, почти как в игре. Ошибки не страшны, если их заметить вовремя: они подсказывают, что нужно поправить.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Познавать мир интересно каждый день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узнаёт мир шаг за шагом: сначала чувствами, потом вниманием, памятью, мышлением и опытом. Чем внимательнее мы смотрим и проверяем свои догадки, тем понятнее становится всё вокруг.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2026-05-25T19:59:30Z</dcterms:created>
  <dcterms:modified xsi:type="dcterms:W3CDTF">2026-05-25T19:59:30Z</dcterms:modified>
</cp:coreProperties>
</file>