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литературного произведения и компоненты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 и зачем это нужно понимать?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8 классе изучают композицию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увидеть, как автор связывает события, героев и смысл. Она делает текст цельным: без нее эпизоды распались бы на отдельные части, а с ней становится понятен конфликт, ход действий и авторский замысел.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25508"/>
            <a:ext cx="555401" cy="4443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25508"/>
            <a:ext cx="555401" cy="44432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композицию текста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связывает события в последовательную цепочку: от начала истории к её завершению. Он помогает понять, почему одно действие вызывает другое и как развивается конфликт.
</a:t>
            </a:r>
            <a:endParaRPr lang="en-US" sz="1329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их поступки, отношения и противопоставления создают художественный мир произведения. Через них автор показывает характеры и выражает главную мысль.
</a:t>
            </a:r>
            <a:endParaRPr lang="en-US" sz="1324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эпизоды образуют структуру текста и не случайно расположены в определённом порядке. Каждый из них продвигает действие, уточняет ситуацию или раскрывает героя.
</a:t>
            </a:r>
            <a:endParaRPr lang="en-US" sz="12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Описание, диалог, монолог и авторские замечания добавляют смысловые акценты. Они помогают замедлить или ускорить действие, передать настроение и сделать образ более точным.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контрасты, переходы и причинно-следственные связи объединяют текст в единое целое. Благодаря им читатель видит не только события, но и их внутреннюю логику.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сюжет движется от исходной ситуации к завершению конфликта.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вводит читателя в обстановку произведения: знакомит с героями, их отношениями, домом, городом или иным местом действия, где начнётся история.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часто появляются важные детали: предмет, пейзаж, привычка или черта характера, которые позже помогают понять поступки героев и смысл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начало художественного мира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— это момент, когда привычный ход жизни нарушается: возникает спор, тайна, опасность, просьба о помощи или другое событие, запускающее основной конфликт.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связан с другими людьми, обществом, природой или обстоятельствами. Он показывает, как герой сталкивается с препятствием извне и пытается его преодолеть.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конфликт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происходит внутри самого героя: он сомневается, выбирает между важными решениями или переживает борьбу чувств, разума и совести.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напряжение в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кульминации, тем сильнее меняется темп повествования и заметнее становится конфликт.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закономерный рост напряжения: сюжет движется от спокойного вступления к пику и затем к снижению.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художественного сюжета; учебный материал по литературе,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развитии действия герой сталкивается с новыми препятствиями, которые проверяют его характер и постепенно подводят читателя к кульминации произведения.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появляются второстепенные персонажи, дополнительные сведения и значимые детали обстановки, помогающие точнее понять обстоятельства и причины поступков героев.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повествования может меняться: события ускоряются, если конфликт обостряется, и замедляются, когда автор включает описание, размышления или уточняющие эпизоды.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действия: цепочка событий и испытаний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8283"/>
            <a:ext cx="4750071" cy="22562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текста и их роль в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текста выполняет собственную функцию и помогает автору выстроить смысл и движение произведения.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не дублируют друг друга: каждый нужен для сюжета, образов или выразительности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теории композиции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перед дождём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стало необычно тихо: качели слегка поскрипывали, а серые облака опустились почти до крыш. Такая деталь не просто показывает место действия, но и заранее задаёт тревожное ожидание. Читатель чувствует, что спокойствие сейчас нарушится.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говорит о хозяине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лежали аккуратно сложенные тетради, рядом стояла чашка с остывшим чаем, а на полке — футбольный мяч и несколько книг. По таким предметам легко представить характер героя. Описание помогает увидеть не только комнату, но и привычки, интересы, настроение человека.
</a:t>
            </a:r>
            <a:endParaRPr lang="en-US" sz="82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к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дорога к школе казалась бесконечной: снег хрустел под ногами, ветер щипал щёки, а редкие фонари ещё не погасли. Пейзаж передаёт не только холод, но и чувство одиночества. Благодаря описанию обычный путь становится частью настроения всего эпизода.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 художественном тексте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50934"/>
            <a:ext cx="386371" cy="3090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3781" y="2679413"/>
            <a:ext cx="47061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диалога в тексте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раскрывает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героя можно понять его воспитание, уверенность, раздражение или робость. Короткие реплики, паузы и обращения часто говорят о человеке больше, чем прямое авторское объяснение.
</a:t>
            </a:r>
            <a:endParaRPr lang="en-US" sz="1274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формулы, резкие ответы, перебивания и вопросы показывают, как герой относится к другому человеку. Через такой разговор сразу заметны уважение, напряжение, насмешка или недоверие.
</a:t>
            </a:r>
            <a:endParaRPr lang="en-US" sz="127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недосказанность и неожиданные реплики делают сцену живой и помогают передать сильные чувства. В пьесе и прозе диалог часто быстрее всего выводит читателя к конфликту.
</a:t>
            </a:r>
            <a:endParaRPr lang="en-US" sz="1436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персонаж начинает разговор или меняет его ход, это может стать важной сюжетной подсказкой. Диалог связывает поступки героев с дальнейшими событиями и помогает понять их выбор.
</a:t>
            </a:r>
            <a:endParaRPr lang="en-US" sz="14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тексте работают композиционные приемы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могут встречаться в любой части произведения: в начале, в развитии сюжета, в кульминации и в финале. Их задача — направлять внимание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повтор и контраст: они чаще всего помогают выделить важные смыслы и связать эпизоды в единое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темы «Композиция литературного произведения. Компоненты текста»,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композиционные приемы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деталей или образов делает важную мысль заметнее. Оно может подчеркивать настроение, усиливать впечатление и связывать разные части текста в одну смысловую линию.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на резком противопоставлении героев, событий, чувств или картин. Он помогает читателю яснее увидеть различие между ними и понять авторскую оценку.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сопоставляет похожие эпизоды, действия или образы. Благодаря этому читатель замечает сходство ситуаций и точнее понимает, как развивается авторская мысль.
</a:t>
            </a:r>
            <a:endParaRPr lang="en-US" sz="1283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композиция возвращает текст к началу через похожие слова, события или образы. Такой прием делает произведение завершенным и особенно выразительным по смыслу.
</a:t>
            </a:r>
            <a:endParaRPr lang="en-US" sz="1160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Ретроспекция и предвосхищение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Ретроспекция обращает читателя к прошлому, а предвосхищение намекает на будущее. Эти приемы расширяют временные границы текста и помогают глубже понять события.
</a:t>
            </a:r>
            <a:endParaRPr lang="en-US" sz="11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композиции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при разборе художественного текста в 8 классе.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композиция делает произведение цельным: начало и финал перекликаются по образу, мысли или событию. Читатель ощущает замкнутость художественного мира и лучше видит главную идею.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автору выделить значимую деталь, усилить настроение и связать отдельные эпизоды. Он может звучать в речи героев, в описании природы или в ключевых строках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композиция и повтор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композиция зависит от жанра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жанр влияет на объем, число эпизодов и способ построения сюжета.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объем и число героев, тем сложнее композиция. Сказка тяготеет к повтору, рассказ — к краткости, повесть — к более подробному развитию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композиции литературного произведения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 стихотворении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вводит тему и основное настроение. Уже первые строки задают интонацию, а повторяющиеся слова могут намекать на главный образ.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обычно меняется эмоциональный тон: спокойствие переходит в тревогу, радость — в сомнение, восхищение — в раздумье.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Ключевой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строфа часто содержит самый важный образ или мысль. Здесь особенно заметны ритм, рифма, повтор и смена интонации.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строки подводят итог переживанию лирического героя. Они помогают понять тему стихотворения и оставить у читателя целостное впечатление.
</a:t>
            </a:r>
            <a:endParaRPr lang="en-US" sz="14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текста в одном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компоненты заметны сильнее других, но именно их сочетание создает цельное произведение. Важна не сумма, а согласованность частей.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конфликт обычно задают движение текста, а описание, диалог и повтор уточняют смысл, настроение и характеры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композиции; условное сравнение элементов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анализе композиции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завязку с развитием действия: завязка только запускает конфликт, а развитие показывает, как он усложняется через события, испытания и новые обстоятельства.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описание лишним и пропускают его смысл. Между тем пейзаж, портрет или интерьер часто помогают понять настроение, характер героя и атмосферу произведения.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 кульминацию и важные повторы. Из-за этого теряется самый напряженный момент и связь между отдельными эпизодами, которые автор специально сближает.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Пересказывают сюжет вместо анализа. При разборе нужно объяснять, как расположение частей раскрывает тему, конфликт, героев и главную мысль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увидеть замысел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соединяет сюжет, образы и приемы в единый смысловой порядок. Когда мы видим связь частей, текст становится понятнее, глубже и интереснее для анализа.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2026-05-19T06:13:05Z</dcterms:created>
  <dcterms:modified xsi:type="dcterms:W3CDTF">2026-05-19T06:13:05Z</dcterms:modified>
</cp:coreProperties>
</file>