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«Речевая практика»: чему они учат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ясно, вежливо и по делу в разных жизненных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речевая практика важна третьекласснику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ребёнку уверенно говорить в школе и дома: здороваться, просить, уточнять, благодарить, слушать собеседника и выбирать уместные слова в обычных жизненных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29" y="1291650"/>
            <a:ext cx="451200" cy="36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693672"/>
            <a:ext cx="451200" cy="40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23750"/>
            <a:ext cx="451200" cy="360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разделы обычно есть в учебнике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начинать разговор, представляться и обращаться к собеседнику спокойно и доброжелательно. Такие задания сразу настраивают на вежливое общение без лишней суеты.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 классе, перемене, расписании и школьных правилах помогают говорить о знакомой жизни. Ребёнок тренируется отвечать по теме и не сбиваться на постороннее.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связаны с близкими людьми, домашними делами и семейными событиями. Это удобный повод рассказывать о себе простыми, тёплыми и понятными фразами.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и праздничные темы делают речь живее. По картинкам и сценкам дети описывают действия, называют участников и строят короткие рассказы с интересом.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природа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сюжеты про прогулку, магазин, библиотеку и другие знакомые места. Они показывают, как речь помогает в обычной жизни, а не только на уроке.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главная форма общения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учатся говорить по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ребёнок привыкает задавать вопрос, отвечать по теме и не перебивать. Это учит держать разговор спокойно и не терять нить беседы.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ситуации разыгрывают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часто встречаются пары «ученик и учитель», «покупатель и продавец», «друзья во дворе». Короткие реплики делают разговор понятным и удобным для тренировки.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речевой этикет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закрепляют слова приветствия, благодарности, просьбы и извинения. Ребёнок учится выбирать нужное слово в нужный момент, чтобы разговор звучал доброжелательно и естественно.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отрабатываются обращения по имени, спокойная интонация и уважительный тон. Так дети замечают, что одно и то же сообщение можно произнести по-разному.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часто сравнивают вежливые и невежливые реплики. Это помогает сразу увидеть разницу и понять, почему «пожалуйста» и «спасибо» творят маленькие чудеса.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словами и предложениями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слова по теме: предметы, действия, признаки. Так речь становится точнее, а ответ — понятнее, даже если он совсем короткий.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простое слово превращается в фразу, а фраза — в небольшое сообщение. Это важный шаг от отдельного ответа к связной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полным предложениям. Ребёнок учится отвечать не одним словом, а так, чтобы собеседник сразу понял мысль без дополнительной расшифровки.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умение слушать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воспринимает короткий рассказ, инструкцию или вопрос и старается не упустить главное. Это первая опора для дальнейшего ответа.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понять, кто говорит, где происходит событие и что случилось. Так внимание удерживается на содержании, а не на случайных деталях.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слушания дети отвечают на вопросы и выбирают точные слова. Здесь важно показать, что собеседника действительно услышали.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нить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школьник соединяет услышанное со своим ответом. Получается спокойный, связный разговор без путаницы и лишних догадок.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сюжет и обсуждение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учебнике показывают знакомые детям сцены: урок, перемену, магазин, прогулку, дом. Сначала ребёнок видит ситуацию, а потом подбирает слова для рассказа или диалога.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заметить участников, действия и последовательность событий. Это удобная опора: без неё мысль иногда прячется, а с ней быстро выходит на свет.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речевое задание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наблюдения к короткому и понятному высказыванию.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для пересказа и обсуждения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удобны для пересказа по вопросам и по опорным словам. Ребёнок не пугается длины и спокойно удерживает сюжет от начала до конца.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истории связаны с дружбой, помощью и внимательным отношением к людям. Такие сюжеты легко обсуждать, потому что смысл понятен и близок младшему школьнику.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 плану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Картинный план помогает вспомнить последовательность событий и не перепутать части рассказа. Это как лестница: ступенька за ступенькой — и мысль уже наверху.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отвечают на вопросы, высказывают своё мнение и подбирают слова для разговора. Так текст становится не просто упражнением, а поводом подумать.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повседневной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учебнике разбирают разговоры в магазине, транспорте и поликлинике. Ребёнок учится спрашивать, уточнять, благодарить и выбирать вежливую форму обращения.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Задания показывают, как вести себя в библиотеке, на прогулке и в общественных местах. Здесь важны спокойный тон, внимание к собеседнику и точные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Короткие диалоги делают ситуации понятными и знакомыми. Даже сложный разговор становится легче, если заранее подобрать нужные реплики и не торопиться.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 таким сюжетам третьеклассник понимает, что речь нужна не только на уроке. Она помогает решать обычные дела каждый день без 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 семье и доме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Учебник предлагает говорить о родных, семейных праздниках и добрых делах дома. Ребёнок учится называть близких и рассказывать о них простыми словами.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заданиях часто встречаются домашние поручения, помощь взрослым и обсуждение традиций. Такие темы помогают связать речь с повседневной жизнью семьи.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третьеклассника это удобный способ учиться говорить тепло и понятно. Небольшой рассказ о доме получается живым, потому что тема хорошо знакома.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 заданиях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учебнике много сценок про урок, перемену, расписание и школьные принадлежности. Ребёнок тренируется просить о помощи, уточнять задание и соблюдать правила общения в классе.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упражнения особенно понятны третьеклассникам, потому что школьный день им знаком до мелочей. Учебная ситуация превращается в короткий разговор, а не в скучное «повтори за мной».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связной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Ученика учат строить высказывание из нескольких предложений. Сначала он называет событие, а затем раскрывает его по порядку, без скачков и лишних отступлений.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сначала, потом, затем и наконец помогают выстроить последовательность. Благодаря им рассказ звучит ясно, а слушателю легче понять, что произошло.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3 классе особенно важно соединять фразы в одно целое. Тогда ответ становится не набором отдельных слов, а маленькой связной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и речевые упражнения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реплик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выбирают подходящие слова для ответа и учатся продолжать разговор по теме. Так речь становится смелее, а диалог — естественнее и понятнее.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Сценки и роли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Разыгрывание ситуаций помогает попробовать себя в роли покупателя, ученика или друга. Это безопасный способ потренировать интонацию и не растеряться в разговоре.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Угадывание по описанию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признаки предмета или героя и называет правильный ответ. Такое задание развивает внимание к слову и учит слушать до конца.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формат делает повторение живым и весёлым. Новые слова запоминаются быстрее, а занятия не превращаются в скучную тренировку с кислым лицом.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опоры помогают третьекласснику чувствовать себя увереннее в разговоре и не теряться даже в незнакомой ситуации.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правила общения особенно часто закрепляются в учебнике: говорить ясно, слушать внимательно, не перебивать и соблюдать доброжелательный тон.
</a:t>
            </a:r>
            <a:endParaRPr lang="en-US" sz="103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учебников «Речевая практика»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речи с жизненными навыками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 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подходит к библиотекарю и тихо спрашивает, где найти нужную книгу. Он благодарит за помощь и аккуратно возвращает книгу на место. В этой маленькой сцене видно, как речь помогает действовать спокойно и по правилам.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 растерянности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ребёнок учится поздороваться, назвать нужный товар и уточнить цену. Потом он вежливо благодарит продавца. Такая ситуация показывает, что даже короткий разговор делает обычное дело проще и увереннее.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дорогу и не потеряться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девочка обращается к прохожему и спрашивает, как пройти к нужному дому. Она слушает ответ до конца и повторяет самое главное. Это уже не просто упражнение, а полезный навык на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учебники помогают повторять и закреплять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каждой темы задания возвращают к уже знакомым словам и фразам. Повторение идёт спокойно и последовательно, поэтому речевые образцы запоминаются без лишнего напряжения.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Уточняющие вопросы помогают проверить, всё ли понятно, а новые примеры показывают ту же модель в другой ситуации. Ребёнок видит, что один способ ответа подходит не только для одного случая.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Регулярные короткие упражнения особенно полезны в 3 классе. Они не утомляют, но постепенно делают речь более уверенной, точной и привычной.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разговору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речевых заданий в учебниках: от простого языкового материала к более развернутому высказыванию.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понятно и по-доброму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«Речевая практика» помогают третьекласснику говорить увереннее, слушать внимательнее и выбирать вежливые слова. Так речь становится не только грамотной, но и по-настоящему живой.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2026-05-21T21:25:08Z</dcterms:created>
  <dcterms:modified xsi:type="dcterms:W3CDTF">2026-05-21T21:25:08Z</dcterms:modified>
</cp:coreProperties>
</file>