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image" Target="../media/image-6-17.png"/><Relationship Id="rId18" Type="http://schemas.openxmlformats.org/officeDocument/2006/relationships/image" Target="../media/image-6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 направляющий фактор эволюции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отбор меняет виды, приспосабливая их к 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Дарвина к современной эволюционной биологии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естественного отбора связала наблюдения Дарвина и Уоллеса с генетикой. Сегодня она объясняет, как мутации, рекомбинация, дрейф генов и изоляция популяций меняют наследственные признаки поколение за поколением.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условия действия естественного отбора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23725" y="174705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популяции должны существовать различия, передающиеся потомкам. Их создают мутации и рекомбинация, поэтому особи не одинаковы и могут по-разному отвечать на одинаковые условия среды.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3725" y="2913675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производят больше потомства, чем может выжить. Из-за ограниченности пищи, пространства и других ресурсов между особями возникает конкуренция, и не все наследственные варианты сохраняются.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3725" y="408030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успехе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 помогает выжить или оставить больше потомков, его носители встречаются чаще в следующем поколении. Так полезные варианты постепенно накапливаются, а невыгодные уменьшаются.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в природе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Пища, вода, территория, укрытия и партнёры для размножения всегда распределены неравномерно. Чем дефицитнее ресурс, тем сильнее конкуренция и тем выше значение даже небольших различий между особями.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острой она бывает между особями одного вида, потому что их потребности почти совпадают. Они используют одинаковые кормовые объекты, места обитания и способы размножения.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Хищничество, паразитизм, конкуренция и симбиоз по-разному влияют на выживание организмов. Эти отношения формируют сложную сеть взаимодействий, в которой одни виды ограничивают, а другие поддерживают друг друга.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засуха, дефицит света и резкие колебания температуры действуют как внешние фильтры. Они не зависят от конкурентов, но всё равно определяют, какие организмы смогут сохранить жизнеспособность.
</a:t>
            </a:r>
            <a:endParaRPr lang="en-US" sz="10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у берёзовой пяденицы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деревьев влияет на заметность бабочек для птиц и потому меняет их шансы на выживание.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среда темнеет, преимущество получает тёмная форма; при очищении воздуха возвращается светлая.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иллюстрации по индустриальному меланизму берёзовой пяденицы (Biston betularia), исторические данные XIX–XX вв.
</a:t>
            </a:r>
            <a:endParaRPr lang="en-US" sz="51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8313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6863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9926" y="2362487"/>
            <a:ext cx="200400" cy="2004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5551" y="2362487"/>
            <a:ext cx="200400" cy="200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как материал для отбора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ДНК создают новые варианты генов и иногда новый признак. Большинство мутаций нейтральны или неблагоприятны, но именно они расширяют наследственный материал, на котором может действовать отбор.
</a:t>
            </a:r>
            <a:endParaRPr lang="en-US" sz="764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участками между гомологичными хромосомами перемешивает аллели и образует новые сочетания признаков. Благодаря этому потомство отличается не только от родителей, но и друг от друга.
</a:t>
            </a:r>
            <a:endParaRPr lang="en-US" sz="787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мейозе хромосомы распределяются по гамetam случайно. Это увеличивает число возможных комбинаций наследственного материала и делает каждое поколение генетически более разнообразным.
</a:t>
            </a:r>
            <a:endParaRPr lang="en-US" sz="749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гамет происходит случайно, поэтому даже одинаковые родители могут дать потомство с разными наборами признаков. Такая комбинация усиливает разнообразие внутри популяции.
</a:t>
            </a:r>
            <a:endParaRPr lang="en-US" sz="764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полезного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варианты сохраняются только тогда, когда повышают приспособленность. Приобретённые в жизни навыки или изменения тела не наследуются, поэтому не могут служить основой эволюции.
</a:t>
            </a:r>
            <a:endParaRPr lang="en-US" sz="8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естественный отбор изменяет популяцию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различия между особями превращаются в эволюционные изменения генофонда.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естественного отбора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Направляющий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при изменении условий среды, когда один из крайних вариантов признака становится выгоднее остальных. В результате среднее значение смещается в определённую сторону, а популяция меняется однонаправленно.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821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Действует в относительно постоянной среде и поддерживает уже удачное среднее значение признака. Крайние отклонения устраняются, поэтому разброс вариантов уменьшается, а популяция становится более однородной.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42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получают два крайних варианта признака, тогда как промежуточные формы оказываются менее успешными. Это повышает разнообразие внутри популяции и может создавать предпосылки для дальнейшего расхождения групп.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естественного отбора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условия среды влияют на направление изменений признака и эволюционный результат.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отбора определяется средой: она либо сдвигает признак, либо сохраняет оптимум, либо поддерживает крайние варианты.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форм естественного отбора по школьному курсу биологии
</a:t>
            </a:r>
            <a:endParaRPr lang="en-US" sz="5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у животных и растений
</a:t>
            </a:r>
            <a:endParaRPr lang="en-US" sz="2223" dirty="0"/>
          </a:p>
        </p:txBody>
      </p:sp>
      <p:sp>
        <p:nvSpPr>
          <p:cNvPr id="1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1000" y="1619622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 помогает насекомым сливаться с корой, листьями или почвой. Такие особи реже замечаются хищниками и чаще доживают до размножения.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261000" y="2308226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шея жирафа
</a:t>
            </a:r>
            <a:pPr algn="l" indent="0" marL="0">
              <a:lnSpc>
                <a:spcPct val="115000"/>
              </a:lnSpc>
              <a:buNone/>
            </a:pPr>
            <a:r>
              <a:rPr lang="en-US" sz="4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связан с добыванием пищи там, где конкуренция за корм особенно высока. Более высокие особи получают доступ к ресурсам, которые недоступны другим.
</a:t>
            </a:r>
            <a:endParaRPr lang="en-US" sz="883" dirty="0"/>
          </a:p>
        </p:txBody>
      </p:sp>
      <p:sp>
        <p:nvSpPr>
          <p:cNvPr id="14" name="Text 4"/>
          <p:cNvSpPr txBox="1"/>
          <p:nvPr/>
        </p:nvSpPr>
        <p:spPr>
          <a:xfrm>
            <a:off x="258450" y="2996828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антибиотикам
</a:t>
            </a:r>
            <a:pPr algn="l" indent="0" marL="0">
              <a:lnSpc>
                <a:spcPct val="115000"/>
              </a:lnSpc>
              <a:buNone/>
            </a:pPr>
            <a:r>
              <a:rPr lang="en-US" sz="4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популяции бактерий могут существовать редкие устойчивые клетки. После лечения выживают именно они, а затем быстро размножаются и становятся преобладающими.
</a:t>
            </a:r>
            <a:endParaRPr lang="en-US" sz="904" dirty="0"/>
          </a:p>
        </p:txBody>
      </p:sp>
      <p:sp>
        <p:nvSpPr>
          <p:cNvPr id="15" name="Text 5"/>
          <p:cNvSpPr txBox="1"/>
          <p:nvPr/>
        </p:nvSpPr>
        <p:spPr>
          <a:xfrm>
            <a:off x="258450" y="3685419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пустынных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уменьшают испарение и одновременно защищают растение от поедания. В засушливой среде такие изменения повышают шансы пережить длительный дефицит влаги.
</a:t>
            </a:r>
            <a:endParaRPr lang="en-US" sz="881" dirty="0"/>
          </a:p>
        </p:txBody>
      </p:sp>
      <p:sp>
        <p:nvSpPr>
          <p:cNvPr id="16" name="Text 6"/>
          <p:cNvSpPr txBox="1"/>
          <p:nvPr/>
        </p:nvSpPr>
        <p:spPr>
          <a:xfrm>
            <a:off x="258450" y="4374020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в тканях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пустынных растений сочные ткани накапливают влагу и позволяют переносить периоды засухи. Это пример приспособления, напрямую связанного с условиями среды.
</a:t>
            </a:r>
            <a:endParaRPr lang="en-US" sz="8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 антибиотикам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устойчивые клетки присутствуют в популяции заранее и становятся заметнее после каждого курса лечения, особенно при нарушении схемы приёма.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 не создаёт устойчивость, а отбирает уже существующие варианты; повторное применение быстро увеличивает их долю.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механизму естественного отбора; данные схематические
</a:t>
            </a:r>
            <a:endParaRPr lang="en-US" sz="6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 как частный случай естественного отбора
</a:t>
            </a:r>
            <a:endParaRPr lang="en-US" sz="2223" dirty="0"/>
          </a:p>
        </p:txBody>
      </p:sp>
      <p:sp>
        <p:nvSpPr>
          <p:cNvPr id="12" name="Text 2"/>
          <p:cNvSpPr txBox="1"/>
          <p:nvPr/>
        </p:nvSpPr>
        <p:spPr>
          <a:xfrm>
            <a:off x="323725" y="1747051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партнёра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Особи одного пола нередко соперничают друг с другом за доступ к размножению. Побеждают те, чьи поведенческие или морфологические признаки повышают шанс привлечь партнёра и оставить потомство.
</a:t>
            </a:r>
            <a:endParaRPr lang="en-US" sz="970" dirty="0"/>
          </a:p>
        </p:txBody>
      </p:sp>
      <p:sp>
        <p:nvSpPr>
          <p:cNvPr id="13" name="Text 3"/>
          <p:cNvSpPr txBox="1"/>
          <p:nvPr/>
        </p:nvSpPr>
        <p:spPr>
          <a:xfrm>
            <a:off x="323725" y="2573683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партнёра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решающее значение имеет предпочтение самок или самцов. Выбираются более яркие, сильные или демонстрирующие сложное поведение особи, поэтому соответствующие признаки закрепляются в популяции.
</a:t>
            </a:r>
            <a:endParaRPr lang="en-US" sz="970" dirty="0"/>
          </a:p>
        </p:txBody>
      </p:sp>
      <p:sp>
        <p:nvSpPr>
          <p:cNvPr id="14" name="Text 4"/>
          <p:cNvSpPr txBox="1"/>
          <p:nvPr/>
        </p:nvSpPr>
        <p:spPr>
          <a:xfrm>
            <a:off x="323725" y="3400316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брачные признаки снижают выживаемость: мешают бегу, делают животное заметнее хищникам или требуют больших затрат энергии. Они сохраняются только тогда, когда репродуктивное преимущество перевешивает риск.
</a:t>
            </a:r>
            <a:endParaRPr lang="en-US" sz="897" dirty="0"/>
          </a:p>
        </p:txBody>
      </p:sp>
      <p:sp>
        <p:nvSpPr>
          <p:cNvPr id="15" name="Text 5"/>
          <p:cNvSpPr txBox="1"/>
          <p:nvPr/>
        </p:nvSpPr>
        <p:spPr>
          <a:xfrm>
            <a:off x="323725" y="4226949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диморфность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половой отбор часто приводит к выраженным различиям между самцами и самками. Такие различия отражают не общую приспособленность, а прежде всего успех в передаче генов следующему поколению.
</a:t>
            </a:r>
            <a:endParaRPr lang="en-US" sz="9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отбор приводит к образованию новых видов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 изоляции популяций к формированию репродуктивной изоляции под действием естественного отбора.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естественного отбора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источника вариаций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не создаёт наследственные различия сам по себе: он лишь сохраняет или устраняет уже имеющиеся варианты, возникшие ранее в результате мутаций и рекомбинации.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в малых популяциях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небольших популяциях влияние отбора ослабевает, потому что частоты аллелей сильнее меняются случайно. Генетический дрейф может закрепить даже не самый выгодный вариант.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смена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среда резко изменяется, полезный прежде признак может утратить значение или стать вредным. Тогда направление отбора меняется, а прежняя адаптация перестаёт помогать.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компромиссы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признак редко бывает идеален во всех ситуациях. Улучшение одного качества часто сопровождается потерей другого, поэтому отбор действует в рамках биологических ограничений.
</a:t>
            </a:r>
            <a:endParaRPr lang="en-US" sz="10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5169" y="1318200"/>
            <a:ext cx="6613662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силу естественного отбора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состояние среды и популяции меняет направление и выраженность отбора.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отбора зависит не только от признака, но и от экологической обстановки, численности и обмена генами между популяциями.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синтетической теории эволюции; учебный материал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изменение среды меняет частоты признаков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перестройке условий среды отбор действует на уже имеющееся разнообразие фенотипов, поэтому изменения частот могут быть быстрыми даже без появления новых мутаций.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признака зависит от среды: то, что полезно сейчас, может уменьшаться в следующем поколении при смене условий.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динамики частот признаков в изменяющейся среде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в городской и сельскохозяйственной среде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особи сталкиваются с шумом, искусственным освещением, загрязнением и необычным режимом питания. Выживают и размножаются те, чьи поведение и физиология лучше приспособлены к таким нагрузкам.
</a:t>
            </a:r>
            <a:endParaRPr lang="en-US" sz="1042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птиц, насекомых и других животных могут закрепляться изменения в сроках активности, осторожности и способах поиска пищи. Это помогает использовать ресурсы, доступные рядом с человеком.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Агроценоз как среда 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сильное селекционное давление создают гербициды и пестициды. Сорняки и вредители с устойчивыми вариантами выживают чаще, чем чувствительные особи.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меняет среду значительно быстрее, чем многие естественные процессы. Поэтому отбор в городах и агроландшафтах может идти особенно заметно и в короткие сроки.
</a:t>
            </a:r>
            <a:endParaRPr lang="en-US" sz="10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естественный отбор называют направляющим фактором эволюции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не действует случайно: он повышает долю организмов, признаки которых лучше соответствуют условиям среды. В результате в популяции накапливаются более выгодные наследственные сочетания.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генофонда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носители полезных аллелей оставляют больше потомков, частоты этих аллелей растут. Так отбор постепенно преобразует генофонд популяции без целенаправленности со стороны организмов.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Микроэволюционные сдвиги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популяций отбор изменяет распределение признаков из поколения в поколение. Эти сдвиги составляют основу микроэволюции и ведут к накоплению адаптаций.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видообразованию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различия накапливаются долго и обмен генами между группами уменьшается, популяции расходятся всё сильнее. Тогда отбор становится одним из главных факторов макроэволюции.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разных фенотипов в одной среде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различия в приспособленности заметно меняют вклад фенотипов в следующее поколение, если они повторяются на протяжении многих циклов размножения.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приспособленный фенотип оставляет больше потомков и постепенно увеличивает свою долю; при смене среды распределение преимуществ может измениться.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репродуктивного успеха в одинаковых условиях среды
</a:t>
            </a:r>
            <a:endParaRPr lang="en-US" sz="6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отбор: механизм адаптации и разнообразия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связывает наследственную изменчивость с условиями среды и постепенно меняет популяции. Он объясняет адаптации, устойчивость к лекарствам и возникновение новых видов, показывая, как из случайных вариаций возникает направленный эволюционный результат.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2026-06-01T23:26:11Z</dcterms:created>
  <dcterms:modified xsi:type="dcterms:W3CDTF">2026-06-01T23:26:11Z</dcterms:modified>
</cp:coreProperties>
</file>