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и роль нервной системы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управление телом, восприятие и эмоциональные реакции.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учёные изучали нервную систему, начиная с Гиппократа и Галена. В XIX веке выявили строение нейрона. Работы Пуркинье, Павлова и Сеченова открыли механизмы рефлексов и передачи сигналов, заложив основы современной нейробиологии.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нервной системы: от первых открытий до современных знаний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нервной системы на основные части
</a:t>
            </a:r>
            <a:endParaRPr lang="en-US" sz="2709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система: мозг как центр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образуют центральную нервную систему, отвечающую за обработку информации и координацию движений. Это «командный пункт» организма.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система: связь органов с ЦНС
</a:t>
            </a:r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нервов и узлов обеспечивают связь между центральной нервной системой и всеми частями тела, передавая сигналы и получая ответы.
</a:t>
            </a:r>
            <a:endParaRPr lang="en-US" sz="1240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система: контроль внутренних процессов
</a:t>
            </a:r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без сознательного управления, автономная нервная система регулирует сердце, дыхание и пищеварение для поддержания жизнедеятельности.
</a:t>
            </a:r>
            <a:endParaRPr lang="en-US" sz="12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нейрона — основного элемента нервной системы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клетки — центр нейрона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 содержит ядро и управляет жизненными процессами нейрона, обеспечивая его функционирование и синтез необходимых веществ.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Дендриты — приёмники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дендриты собирают информацию от других клеток, направляя её к телу нейрона для обработки.
</a:t>
            </a:r>
            <a:endParaRPr lang="en-US" sz="13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и синапсы — передача импульсов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аксон проводит электрические импульсы к синапсам, где происходит передача сигнала другим нейронам или мышечным клеткам.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нейронов в организме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электрические импульсы, обеспечивая связь между мозгом и различными органами, что позволяет реагировать на внешние и внутренние стимулы.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нейроны воспринимают раздражители, моторные управляют движением, а ассоциативные объединяют информацию для сложных реакций и обучения.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нейронам человек может анализировать информацию, запоминать опыт и адаптироваться к окружающей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импульсов по нервным волокнам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передачи сигнала зависит от наличия миелиновой оболочки, которая ускоряет импульсы.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Миелинизированные волокна обеспечивают мгновенную реакцию в двигательных путях, тогда как немиелинизированные передают медленные болевые ощущения.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Нейробиология, 2020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центральной нервной системы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— центр мышления и эмоций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коры, отвечающей за сознание и мышление, а также глубинных структур, управляющих эмоциями и памятью.
</a:t>
            </a:r>
            <a:endParaRPr lang="en-US" sz="13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проводник и рефлекторный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сигналы между телом и мозгом, а также обеспечивает быстрые рефлексы без участия сознания.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и ствол мозга — регуляторы координации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отвечает за равновесие и координацию движений, ствол мозга регулирует жизненно важные функции, включая дыхание.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задачи периферической нервной системы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Черепные нервы — связь головы с мозгом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пар черепных нервов управляют органами чувств, движениями лица и речью, обеспечивая связь с центральной нервной системой.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Спинномозговые нервы — связь тела и ЦНС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пара нервов проходит через позвоночный столб, передавая сенсорную информацию и обеспечивая двигательную активность.
</a:t>
            </a:r>
            <a:endParaRPr lang="en-US" sz="1304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чувствительности и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система отвечает за восприятие прикосновений, температуры и болезненных ощущений, а также за запуск адаптивных реакций.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05028"/>
            <a:ext cx="4759500" cy="242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центральной и периферической нервной системы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органы, функции и примеры работы ЦНС и ПНС.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отдела тесно взаимодействуют, обеспечивая координацию и адаптацию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нервная система и контроль внутренних органов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— ускоритель активности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 частоту сердцебиения и расширяет дыхательные пути во время стресса или физической нагрузки для подготовки организма к действию.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— восстановитель покоя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сердечный ритм, стимулирует пищеварение и способствует восстановлению после напряжения, восстанавливая баланс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нервного импульса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отражение передачи сигнала от раздражения к ответной реакции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системы в чувствах и эмоциях
</a:t>
            </a:r>
            <a:endParaRPr lang="en-US" sz="2959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воспринимает запахи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связываются с лимбической системой, активируя память и эмоции, вызывая воспоминания и чувства. Запахи могут мгновенно изменить настроение и вызвать сильные эмоциональные реакции.
</a:t>
            </a:r>
            <a:endParaRPr lang="en-US" sz="1071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ощущения и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 на языке передают сигналы в мозг, где происходит обработка вкуса и формирование удовольствия или отвращения. Эта функция помогает выбирать безопасную для организма пищу.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эмоции: где рождаются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система, гипоталамус и кора работают совместно, чтобы распознавать и контролировать эмоции, такие как радость, страх или боль, обеспечивая адаптацию к внешним условиям.
</a:t>
            </a:r>
            <a:endParaRPr lang="en-US" sz="10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сигналов между нейронами
</a:t>
            </a:r>
            <a:endParaRPr lang="en-US" sz="2794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связаны синапсами, которые позволяют химическим веществам — нейромедиаторам — передавать сигналы от одного нейрона к другому.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нейромедиаторы — ацетилхолин, серотонин и дофамин — обеспечивают передачу нервных импульсов и влияют на настроение и движения.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могут передавать информацию электрически и химически, обеспечивая быструю и эффективную координацию работы разных частей тела.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механизмам происходит обучение, память и управление эмоциями, что делает нервную систему уникальной.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и заболевания нервной системы
</a:t>
            </a:r>
            <a:endParaRPr lang="en-US" sz="285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Эпилепсия: сбой электрической активности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 характеризуется внезапными приступами из-за неправильных нервных сигналов. Это состояние может быть вызвано генетикой, травмами или инфекциями и влияет на сознание и движения.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Рассеянный склероз — повреждение миелина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вызывает разрушение защитной оболочки нервных волокон, что приводит к слабости мышц, нарушению координации и снижению чувствительности в разных частях тела.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Паркинсона и нарушения движений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гибели нейронов, вырабатывающих дофамин, у пациентов возникают тремор, затрудненная походка и замедленные движения. Болезнь требует комплексного лечения для поддержания качества жизни.
</a:t>
            </a:r>
            <a:endParaRPr lang="en-US" sz="10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процессы обучения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нейронных связей при повторении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 стимулируют формирование новых связей между нейронами, что улучшает память и навыки. Этот процесс позволяет закреплять знания и умения в мозгу.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условных рефлексов у школьников демонстрирует, как мозг связывает стимулы с реакциями, улучшая способность быстро реагировать на привычные ситуации.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нейротрофических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вещества способствуют росту и поддержанию нейронов, что помогает мозгу адаптироваться к новым знаниям и восстанавливаться после повреждений.
</a:t>
            </a:r>
            <a:endParaRPr lang="en-US" sz="10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энергии мозгом человека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интенсивно использует глюкозу и кислород для поддержания функций, особенно при умственной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потребность мозга в энергии объясняет важность правильного питания и кислородного снабжения для когнитивной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метаболизма мозга, 2023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и осознанное действие: сравнительный анализ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и вовлечённости мозга между рефлекторными и осознанными поступками.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быстрое реагирование без участия сознания, а осознанные действия требуют анализа и обработки информации мозгом.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роль нервной системы при травмах и инфекциях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повреждений спинного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спинного мозга могут вызвать паралич и потерю чувствительности ниже места повреждения. Это серьезное состояние требует срочной медицинской помощи и длительной реабилитации.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Менингит — опасное воспаление оболочек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вызывают воспаление мозговых оболочек, вызывая сильную головную боль, лихорадку и нарушение сознания. Без своевременного лечения болезнь может привести к серьёзным осложнениям.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речи и движений при повреждении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участки мозга контролируют речь и движение. Их травмы вызывают слабость, нарушение координации и проблемы с говорением, что значительно снижает качество жизни пациентов.
</a:t>
            </a:r>
            <a:endParaRPr lang="en-US" sz="11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укрепление здоровья нервной системы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качественного сна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количество сна помогает нервной системе восстанавливаться, улучшает память и снижает уровень стресса, способствуя здоровью мозга и всего организма.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и физической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регулярные упражнения укрепляют нервную систему, поддерживают концентрацию и общее состояние здоровья, а также снижают риск заболеваний.
</a:t>
            </a:r>
            <a:endParaRPr lang="en-US" sz="108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стрессом и 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борьбы со стрессом и соблюдение режима дня способствуют стабилизации психического состояния и защиты нервной системы от перегрузок.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нервной системы для жизни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всеми жизненными процессами, позволяя человеку учиться и адаптироваться. Забота о её здоровье особенно важна в подростковом возрасте для успешного развития.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2026-05-09T00:33:09Z</dcterms:created>
  <dcterms:modified xsi:type="dcterms:W3CDTF">2026-05-09T00:33:09Z</dcterms:modified>
</cp:coreProperties>
</file>