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ключевых событий и вызовов европейской политики в 1800-х годах.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в середине XIX века: основные темы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Наполеоновских войн: новый порядок и идеи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над Наполеоном Европа создала Венскую систему со строгим балансом сил. Вместе с тем, появились национализм и либерализм, подрывающие старые устои и стимулирующие перемены в государствах.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и его роль в новом европейском порядке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Священного и Четверного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создал два мощных альянса для обеспечения мира и сдерживания доминирования: Священный союз (Россия, Австрия, Пруссия) и Четверной союз, включавший также Великобританию.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Перерисовка границ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установлены новые государственные границы, призванные предотвратить повторное расширение войн и сохранить равновесие между великими державами.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и баланс сил как основы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система придерживалась принципов коллективной безопасности и поддержания монархического строя против революционных идей, что обеспечивало долгую стабильность.
</a:t>
            </a:r>
            <a:endParaRPr lang="en-US" sz="9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революций по всей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1848 году Франция, Италия, Германия и Австрия столкнулись с массовыми народными протестами, вызванными желанием политических свобод и социальных реформ.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за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требовали создания национальных государств, что усилило давление на империи и ускорило процессы объединения и раскола.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Подрыв прежнего порядка и монархий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ослабили влияние традиционных правителей, породив перспективы демократизации и ввода новых политических 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волнения 1848 года: национализм и перемены
</a:t>
            </a:r>
            <a:endParaRPr lang="en-US" sz="2046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России: амбиции и стратегии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Николая I — консерватизм и экспансия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император придерживался традиционных ценностей, одновременно расширяя влияние на Кавказе и в Средней Азии, укрепляя позиции государства в регионе.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в регионах Балкан и Чёрного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стремилась защитить православные народы и укрепить своё влияние в стратегически важных территориях, что вызывало конфликты с Османской империей.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вступления в Крымскую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за контроль над проливами и религиозные споры стали главными мотивами участия России в вооружённом конфликте с западными державами.
</a:t>
            </a:r>
            <a:endParaRPr lang="en-US" sz="10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Многосторонний конфликт после мирного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1853-1856 гг. стала первой с масштабным участием великих держав после эпохи Наполеона, затронувшие стратегические интересы Европы и Османской империи.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Коалиция против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Франция, Сардинское королевство и Османская империя объединились, чтобы сдержать экспансию России и контролировать Черноморские проливы.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неэффективности старых армий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выявил устаревшие методы ведения войны и высокую смертность от болезней, подчеркивая необходимость военных и социальных реформ.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война: причины, участники и последствия
</a:t>
            </a:r>
            <a:endParaRPr lang="en-US" sz="2386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Севастополя: героизм и испытания войны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 масштаб операции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города продолжалась почти год, став самым продолжительным и кровопролитным эпизодом Крымской войны, затрагивая ключевые силы сторон.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Командующие и оборона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генералы Корнилов, Нахимов и Тотлебен организовали мощное сопротивление, демонстрируя стойкость и военное мастерство в тяжелых условиях.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осады и моральный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Севастополя и огромные потери ослабили Россию, ускорив переговоры и подписания Парижского мира.
</a:t>
            </a:r>
            <a:endParaRPr lang="en-US" sz="11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договора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отказалась от флота в Чёрном море, Османская империя сохранила территориальную целостность, что изменило стратегическое равновесие в регионе.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принципа коллективной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обязались решать конфликты дипломатическим путём, укрепляя международное сотрудничество и предотвращая масштабные войны.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России и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влияния на Балканах и необходимость реформ положили начало переменам в российской политике и военной структуре.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 1856 года: подписание и значение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баланса сил и дипломатические союзы в XIX веке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— Создание Венской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заключают соглашения для поддержания статуса-кво и предотвращения новых войн после Наполеоновских конфликтов.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1853 — Формирование коалиции в Крымской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Франция, Сардинское королевство и Османская империя объединяются против России, меняя прежнюю структуру альянсов.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 — Парижский мир и переосмысление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войны приводит к новым нормам коллективной безопасности и изменению геополитического баланса в Европе.
</a:t>
            </a:r>
            <a:endParaRPr lang="en-US" sz="1212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— Рост националистических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Европы усиливают стремления к объединению и независимости, что влияет на состав и союзные отношения государств.
</a:t>
            </a:r>
            <a:endParaRPr lang="en-US" sz="10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68732"/>
            <a:ext cx="673200" cy="53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77582"/>
            <a:ext cx="673200" cy="538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внешней политики Франции под Наполеоном III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объединения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активно способствовала объединению Италии, борясь с австрийским влиянием на полуострове.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Крымской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вместе с коалиционными союзниками выступила против России для поддержания баланса сил в Европе.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 дела Османской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III стремился расширить влияние Франции на Ближнем Востоке, поддерживая ослабленную Османскую империю.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обладала крупнейшим флотом в мире, что обеспечивало ей контроль над морскими путями и защиту обширной колониальной империи в Африке, Азии и Америке.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морское могущество и стратегия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активно применял политическую и военную стратегию для сдерживания доминирования других европейских держав и поддержания баланса сил на континенте.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Великобритании в Крымской войне вместе с союзниками было направлено на ослабление России и укрепление влияния в Черноморском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придерживались доктрины невмешательства, ограничивая участие в европейских конфликтах и сосредотачиваясь на усвоении территорий на запад и внутреннем развитии.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политика невмешательства и рост потенциала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территорий через покупку земель и присоединение новых штатов способствовало укреплению позиций США как растущей державы.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стремительно развивалась благодаря расширению железнодорожной сети и началу промышленной революции, что усиливало мировой потенциал.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независимости от европейских дел создавала основу для будущего влияния США на международной арене.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волна революций и национальных движений охватила Балканы, усиливая конфликт между великими державами за контроль над регионом.
</a:t>
            </a:r>
            <a:endParaRPr lang="en-US" sz="1992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1848 году на Балканах начались массовые национальные движения, подрывающие старые имперские порядки и обостряющие международные противоречия.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 Крымской войне (1853–1856 гг.)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потерь была связана с болезнями и тяжелыми условиями службы, особенно среди русских войск, что выявило необходимость военных реформ в будущем.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Показанные данные отражают тяжесть конфликта и указывают на преимущественную роль небоевых факторов в общей смертности во время войны.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и военные отчёты середины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 венская дипломатия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год — Венский конгресс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империя выступила защитником консерватизма и участвовала в формировании системы баланса сил для предотвращения революционных угроз.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вопрос 1848–1859 гг.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стремилась удержать контроль над Северной Италией, сталкиваясь с националистическим движением и дипломатическим давлением других держав.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1855 год — обсуждение Балкан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принимала участие в переговорах о будущем Балкан, стараясь сохранить влияние и безопасные границы своего юго-восточного фланга.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Италии: ключевые этапы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1848–1849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революций прокатилась по Италии, поднимая вопросы национального единства и свободы, хотя многие восстания были подавлены консервативными силами.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1859 года против Австрии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Сардиния в союзе с Францией начало военные действия против Австрии, что стало решающим шагом в освобождении северных итальянских земель.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Гарибальди 1860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революционер Джузеппе Гарибальди возглавил экспедицию на юг, объединив южные регионы с севером, что стало ключом к созданию единого государства.
</a:t>
            </a:r>
            <a:endParaRPr lang="en-US" sz="11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провела масштабные реформы армии и государственной системы, что усилило её влияние среди немецких княжеств. Эти изменения создали основу для сплочения региона.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Пруссия: путь к объединению Германии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Канцлер Бисмарк начал активно использовать дипломатию и войны для подчинения других немецких государств, формируя Северогерманский союз — важный шаг к созданию единой Германии.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623" y="2123650"/>
            <a:ext cx="3130615" cy="251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Государства: вызовы, преимущества,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держав по внутренним и внешним аспектам позволяет увидеть разнообразие ситуаций и итогов их развития в середине XIX 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изменения произошли в Пруссии и Италии, где национализм и реформы привели к формированию новых государств; Австрия и Россия испытывали ослабление позиций.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и академические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сил, выработанный в середине XIX века, стал ключевой основой международной политики и альянсов на последующие десятилетия.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века: влияние на будущее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национального объединения в Италии и Германии изменили политическую карту Европы и создали сильные новые государства.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старых империй и рост национальных движений подготовили почву для изменений, приведших к конфликтам и новому мировому порядку в XX 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перемен: фундамент современной политики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 стала поворотным моментом, когда национальные движения, войны и дипломатия сформировали современную международную систему и определили дальнейшее развитие мира.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2026-05-11T01:34:03Z</dcterms:created>
  <dcterms:modified xsi:type="dcterms:W3CDTF">2026-05-11T01:34:03Z</dcterms:modified>
</cp:coreProperties>
</file>