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Оплодотворение: от встречи гамет к зиготе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цепочка событий от гамет до зиготы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развития: где всё начинается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организме человека оплодотворение обычно происходит в ампуле маточной трубы. Здесь встреча гамет запускает точную последовательность событий, которая завершается образованием зиготы и началом эмбрионального развития.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определения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начинается со слияния мужской и женской гамет. В результате образуется зигота — первая клетка нового организма, с которой стартует индивидуальное развитие.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гамет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зиготе объединяются наследственные программы обоих родителей. Такое сочетание создаёт генетическую уникальность потомка и определяет дальнейший ход эмбриогенеза.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генетическая комбинация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содержит полный диплоидный набор хромосом. У человека это обычно 46 хромосом: 23 получены от яйцеклетки и 23 — от сперматозоида.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Диплоидный набор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и способы оплодотворения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образуются в семенниках, а яйцеклетки — в яичниках. Перед встречей они проходят путь по половым путям, где отбираются наиболее жизнеспособные клетки.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гамет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рыб и амфибий оплодотворение внешнее и происходит в воде. Там успех зависит от синхронности выброса гамет и условий окружающей среды.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оплодотворение внутреннее: встреча гамет происходит в организме матери. Это повышает контроль над средой и увеличивает вероятность точного распознавания клеток.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сперматозоида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попадания в половые пути женщины сперматозоид проходит капситацию. Она изменяет свойства мембраны и усиливает подвижность, подготавливая клетку к дальнейшему взаимодействию с яйцеклеткой.
</a:t>
            </a:r>
            <a:endParaRPr lang="en-US" sz="889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Капситация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Подготовленный сперматозоид приобретает способность к акросомной реакции. Это важный этап, без которого он не сможет эффективно преодолеть оболочки яйцеклетки.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Акросомная реакция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акросомной реакции из акросомы выделяются ферменты. Они помогают пройти через защитные оболочки и приблизиться к мембране яйцеклетки для последующего слияния.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узнавание клеток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и сперматозоид взаимодействуют не случайно: их мембраны несут молекулы узнавания. Они помогают клеткам распознать друг друга среди множества других клеток.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Молекулярное распознавание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успешного контакта мембраны гамет сливаются. Так запускается объединение клеточного содержимого и становится возможным формирование единой зиготы.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мембран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Видоспецифичность обеспечивают белки на поверхности гамет и их оболочек. Это снижает вероятность случайного слияния клеток разных видов и делает процесс оплодотворения точным.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выбора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яйцеклетки и блок полиспермии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Яйцеклетку окружает прозрачная зона, которая защищает её и участвует в отборе сперматозоидов. Это важный фильтр, повышающий надёжность оплодотворения.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располагаются клетки лучистого венца. Они создают дополнительный барьер и участвуют в поддержке яйцеклетки до момента встречи со сперматозоидом.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Лучистый венец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проникновения одного сперматозоида начинается кортикальная реакция. Она изменяет оболочку яйцеклетки и предотвращает полиспермиию, то есть попадание лишних сперматозоидов.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полиспермии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диплоидного набора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гаплоидных наборов восстанавливает постоянное число хромосом вида и делает зиготу генетически полноценной.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число хромосом возвращается к диплоидному уровню 2n=46, что обеспечивает сочетание наследственного материала двух родителей.
</a:t>
            </a:r>
            <a:endParaRPr lang="en-US" sz="1304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по кариотипу человека, 2n=46; общеизвестные сведения школьной биологии
</a:t>
            </a:r>
            <a:endParaRPr lang="en-US" sz="9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0" y="2766500"/>
            <a:ext cx="645900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8081" y="2766113"/>
            <a:ext cx="565162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8113" y="552075"/>
            <a:ext cx="645900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последствия слияния ядер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геном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слияния ядер материнские и отцовские хромосомы оказываются в одной клетке. Это создаёт единый набор наследственной информации, с которым начинается работа генома зиготы.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клеткам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хромосомы далее расходятся при митозе в дочерние клетки. Так сохраняется наследственная информация, а зародыш получает возможность расти и усложнять строение.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развития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получает программу для деления, дифференцировки и формирования тканей. Именно поэтому слияние ядер является не формальностью, а стартом развития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деления после оплодотворения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ранних митотических делений после образования зиготы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имплантации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встречи со сперматозоидом бластоциста уже не является просто скоплением клеток: её наружный слой готовит прикрепление к эндометрию и запускает первые контакты с тканями матки.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44502" y="1604052"/>
            <a:ext cx="2540927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прикреплению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060552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 начинается обычно на 6–7-е сутки после оплодотворения. К этому моменту зародыш уже прошёл ранние деления и достигает стадии, пригодной для внедрения в слизистую оболочку матки.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6060554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срок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252596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клеточная масса бластоцисты — это источник будущего эмбриона. Из этих клеток позже формируются зародышевые ткани, тогда как наружные структуры обеспечивают связь с организмом матери.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252598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 развития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и внутреннее оплодотворение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оплодотворения показывает, насколько сильно на успех влияет среда, в которой встречаются гаметы.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внешнего оплодотворения решающую роль играют синхронность и условия среды, а у внутреннего — транспорт гамет, молекулярное распознавание и защита от потерь.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по сравнительной эмбриологии животных и человеку.
</a:t>
            </a:r>
            <a:endParaRPr lang="en-US" sz="9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у растений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86675" y="2359275"/>
            <a:ext cx="37386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покрытосеменных растений спермин доставляются в зародышевый мешок пыльцевой трубкой. Один из них сливается с яйцеклеткой и образует зиготу, из которой развивается новый организм.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6975" y="1812525"/>
            <a:ext cx="3738600" cy="4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у растений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4798645" y="2359275"/>
            <a:ext cx="37386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спермий соединяется с центральной клеткой и запускает образование эндосперма — питательной ткани, которая поддерживает развитие зародыша на ранних стадиях.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798945" y="1812525"/>
            <a:ext cx="3738600" cy="4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и питание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факторы вероятности зачатия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вероятность зачатия влияют несколько факторов одновременно: качество гамет, гормональный фон, состояние репродуктивных путей и возраст. Даже небольшие нарушения в одном звене могут заметно снизить результативность.
</a:t>
            </a:r>
            <a:endParaRPr lang="en-US" sz="1197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возрастные изменения и качество гамет, но на практике решающим становится сочетание нескольких неблагоприятных факторов.
</a:t>
            </a:r>
            <a:endParaRPr lang="en-US" sz="1491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данным репродуктивной биологии; без привязки к одной выборке.
</a:t>
            </a:r>
            <a:endParaRPr lang="en-US" sz="94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сперматозоида к имплантации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один этап подготавливает следующий и почему ошибка на любом шаге прерывает развитие.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7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3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175" y="333441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барьера успешного оплодотворения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 ориентация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Подвижный жгутик и химические сигналы направляют сперматозоид к яйцеклетке. Без достаточной активности движения и точного распознавания клетка не достигает оболочек, где начинается следующий этап.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Прохождение оболочек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Акросомные ферменты помогают сперматозоиду преодолеть защитные слои яйцеклетки. Этот этап требует строгой последовательности реакций: без акросомной реакции проникновение через оболочки невозможно.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полиспермии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входа одного сперматозоида кортикальная реакция меняет свойства оболочки яйцеклетки. Это делает оплодотворение одноразовым событием и сохраняет нормальный хромосомный набор зиготы.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механизмы различаются у разных организмов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344100" y="2195675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водной среде гаметы часто встречаются почти случайно, поэтому важны массовый выброс, синхронность и устойчивость к разбавлению. Такой механизм характерен для многих рыб и амфибий.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344090" y="1868215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44100" y="3201120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внутреннем оплодотворении решающее значение приобретают точное распознавание, транспорт гамет и взаимодействие с оболочками яйцеклетки. У человека именно эти этапы повышают избирательность процесса.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3344090" y="2873660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контакта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44100" y="4206520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жизни приводят к разным решениям одной задачи: передать наследственный материал следующему поколению. Поэтому биологические механизмы оплодотворения не одинаковы, хотя их итог один и тот же.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44090" y="3879060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«побеждает» только один сперматозоид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яйцеклетке движутся миллионы сперматозоидов, но до цели доходят единицы. По пути часть клеток теряет подвижность, часть гибнет, а часть расходуется раньше времени.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в пути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достигнув яйцеклетки, сперматозоид должен пройти капситацию и акросомную реакцию. Если эти изменения не завершены, клетка не способна к полноценному проникновению.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не у всех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сперматозоид уже вошёл, оболочки яйцеклетки быстро меняются и прекращают доступ другим клеткам. Этот механизм делает оплодотворение точным и предотвращает лишний набор хромосом.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отбор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зиготы к началу эмбриогенеза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слияния гамет образуется зигота — единственная клетка нового организма. В ней уже объединена наследственная информация обоих родителей и запускается программа дальнейшего развития.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деления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идёт быстро и без увеличения общего объёма. Клетки становятся всё мельче, а ресурсы, накопленные в яйцеклетке, перераспределяются между ними.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Бластоциста прикрепляется к эндометрию и начинает имплантацию. С этого момента зародыш переходит к тесному взаимодействию с организмом матери и к формированию плаценты.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Оплодотворение: точность, а не случайность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 — это не мгновенный акт, а последовательный процесс, который объединяет наследственную информацию двух родителей, восстанавливает диплоидность и запускает развитие нового организма.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2026-07-25T22:59:04Z</dcterms:created>
  <dcterms:modified xsi:type="dcterms:W3CDTF">2026-07-25T22:59:04Z</dcterms:modified>
</cp:coreProperties>
</file>