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3575" y="144325"/>
            <a:ext cx="4822800" cy="17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осадки: вода в движении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2132525" y="2203500"/>
            <a:ext cx="49272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возвращают воду из атмосферы на Землю и связывают погоду, климат и жизнь.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132525" y="4520225"/>
            <a:ext cx="17754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Земле выпадают осадки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поднимается в атмосферу и охлаждается. Когда воздух не может удерживать влагу, пар превращается в капли или кристаллы льда в облаках. На осадки влияют температура, влажность, ветер, рельеф и движение воздушных масс.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717" y="1805977"/>
            <a:ext cx="469219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931" y="1805973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748" y="3524915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587" y="3510823"/>
            <a:ext cx="597188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6290" y="2658397"/>
            <a:ext cx="597188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атмосферными осадками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из облаков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осадки — это вода в жидком или твёрдом состоянии, которая выпадает из облаков на Землю. Она появляется, когда частицы становятся достаточно тяжёлыми, чтобы начать падение.
</a:t>
            </a:r>
            <a:endParaRPr lang="en-US" sz="740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морось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осадкам относят дождь и морось. Дождь образует более крупные капли, а морось состоит из совсем мелких капель, которые дольше «держатся» в воздухе у поверхности.
</a:t>
            </a:r>
            <a:endParaRPr lang="en-US" sz="751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 возникает в грозовых облаках, где есть сильные восходящие потоки. Капли многократно поднимаются и замерзают, нарастая льдом слоями, пока не станут тяжёлыми.
</a:t>
            </a:r>
            <a:endParaRPr lang="en-US" sz="751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дождь и «осадки у земли»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дождь появляется, когда капли переохлаждаются и замерзают на поверхностях. У земли к осадкам относят росу, иней и изморозь — это переход влаги из воздуха на предметы при охлаждении.
</a:t>
            </a:r>
            <a:endParaRPr lang="en-US" sz="739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крупа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области образования и у поверхности холодно, вместо капель появляются кристаллы льда. Они объединяются в снежинки, либо формируются крупинки — как при переходных условиях.
</a:t>
            </a:r>
            <a:endParaRPr lang="en-US" sz="70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694511"/>
            <a:ext cx="4009200" cy="17510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осадков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осадков заметнее всего связан с температурой: жидкая вода чаще при тёплом воздухе, твёрдые — при холодном.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температура воздуха определяет, будет ли вода жидкой или твёрдой, а значит — какой именно вид осадков выпадет.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метеорологии по описаниям видов осадков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как место образования осадков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внутри облака температура ниже 0 °C, вода превращается в ледяные кристаллы. Иногда они «путешествуют» вместе с каплями, а потом падают вниз, образуя осадки разных видов.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облаках капли воды постоянно сталкиваются и сливаются. Из-за этого они растут: сначала становятся заметнее, затем тяжелеют. Когда размер и вес достигают «критической» величины, начинается выпадение.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дождь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превращений: водяной пар → облако → рост частиц → выпадение.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идёт снег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начинается с водяного пара: он должен сначала превратиться в маленькие кристаллы льда. Это происходит в облаке, когда там достаточно холодно для замерзания влаги.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кристаллы сталкиваются и соединяются, образуя снежинки. Их формы различаются, потому что условия в облаке меняются: где-то температура ниже, а где-то чуть теплее.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снежинки опускаются на землю, они образуют покров. Он отражает часть солнечного света, помогает почве дольше сохранять влагу и смягчает сильный холод для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осадков выпадает в разных климатах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воздух и частые подъёмы воздушных масс повышают вероятность осадков: облака формируются легче и чаще «сдают» влагу.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простую закономерность: чем больше влаги в атмосфере и чем сильнее воздух поднимается вверх, тем больше выпадает осадков.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диапазоны из школьной географии: экваториальные &gt; 2000 мм/год, умеренные ~ 500–1000 мм/год, пустыни &lt; 250 мм/год.
</a:t>
            </a:r>
            <a:endParaRPr lang="en-US" sz="6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4696" y="2223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102" y="3253495"/>
            <a:ext cx="597188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ливень и морось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2098973" y="1136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Морось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Морось состоит из очень мелких капель. Она часто связана с низкими слоистыми облаками: капли медленно оседают и могут долго увлажнять поверхность, даже если осадки «незаметны».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169267" y="2159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дождь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дождь идёт более равномерно и может продолжаться долго. Капли обычно успевают собираться в достаточно крупные частицы, но не создают резких кратковременных максимумов.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109017" y="3189306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Ливень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Ливень отличается большой силой и кратковременностью. Часто он возникает в тёплое время года из кучево-дождевых облаков. За короткий срок ливневые осадки дают много воды на земле.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 и ледяной дождь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 образуется в мощных грозовых облаках, где капли многократно поднимаются вверх и замерзают. Лед нарастает слоями, поэтому градины бывают разного размера — от маленьких до крупных.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дождь появляется, когда капли воды падают через холодный слой воздуха и замерзают уже на поверхности. Из-за этого образуется тонкая корка льда на дорогах, деревьях и проводах.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явления опасны: они мешают движению из-за скользких участков, могут повреждать растения и крыши, а также создают риски для линий электропередачи. Поэтому важно следить за предупреждениями.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Роса, иней и изморозь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образуется, когда влага на холодных поверхностях замерзает прямо в твёрдые кристаллы. Изморозь выглядит как белые, «пушистые» отложения льда на ветках, траве и проводах — в отличие от росы, она всегда твёрдая.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появляется ночью и утром, когда поверхность земли и предметы остывают сильнее, чем воздух. Если это охлаждение опускает температуру ниже точки росы, водяной пар из воздуха превращается в капли 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и вид осадков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около 0 °C одновременно возможны смешанные варианты: часть воды успевает переохладиться и замёрзнуть, а часть остаётся жидкой.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температура у земли и в нижних слоях атмосферы, тем вероятнее твёрдые осадки; при более тёплом воздухе преобладает дождь.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основанная на общих принципах фазовых переходов воды (без привязки к конкретным измерениям).
</a:t>
            </a:r>
            <a:endParaRPr lang="en-US" sz="7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903087"/>
            <a:ext cx="3971100" cy="13373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осадки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наблюдениях используют разные приборы: они показывают либо количество выпавшей воды, либо высоту снежного покрова, либо длительность и характер осадков. Единицы измерения отличаются, поэтому данные важно читать по назначению прибора.
</a:t>
            </a:r>
            <a:endParaRPr lang="en-US" sz="909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мм осадков соответствует 1 литру воды на площади 1 м², поэтому результаты дождемера можно сопоставлять с реальным поступлением влаги.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по метеорологическим наблюдениям (учебные материалы, общепринятая практика).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78278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осадки помогают понимать погоду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приходят 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осадки связаны с циклонами, атмосферными фронтами и потоками влажного воздуха. Когда воздух поднимается и охлаждается, водяной пар превращается в капли или кристаллы и выпадает на землю.
</a:t>
            </a:r>
            <a:endParaRPr lang="en-US" sz="705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осадкам метеорологи судят о развитии атмосферных процессов в течение дня и недели. Это помогает заранее понимать, когда ожидать дождь, снег или усиление облачности.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городам и транспорту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характера осадков важно для безопасности на дорогах, расписаний и работы служб. Ливни и гололёд влияют на видимость, сцепление колёс и устойчивость дорожного покрытия.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для хозяйства и учебных планов
</a:t>
            </a:r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сельского хозяйства осадки определяют доступность влаги для растений. Для строительства и бытового планирования они помогают выбирать сроки работ и продумывать сезонные мероприятия.
</a:t>
            </a:r>
            <a:endParaRPr lang="en-US" sz="6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в жизни человека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дождя: вода становится ресурсом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 после дождя лужи постепенно уходят в почву и водоотводы. В это время пополняются ручьи и реки, а земля получает влагу для корней. Один и тот же дождь может принести и пользу, и проблемы, если его слишком много.
</a:t>
            </a:r>
            <a:endParaRPr lang="en-US" sz="835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Снегопад и спокойная зима — но с осторожностью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укрывает землю, и растения лучше переносят морозы: холод не действует так резко. Однако при сильном снегопаде появляются заносы, а на дорогах возникают трудные условия и гололёд. Поэтому готовность к погоде важна не меньше, чем сама красота зимы.
</a:t>
            </a:r>
            <a:endParaRPr lang="en-US" sz="75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Ливень как испытание для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дождь начинается резко и быстро наполняет водостоки. Если ливень слишком сильный, вода может образовать потоки и вызвать подтопления. Тогда особенно заметно, как важно вовремя следить за прогнозом и понимать, где движение становится опаснее.
</a:t>
            </a:r>
            <a:endParaRPr lang="en-US" sz="8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осадки по сезонам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тёплый период сильнее нагревается поверхность, поэтому воздух чаще поднимается и формируются облака, дающие ливни и грозы.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максимум обычно приходится на те месяцы, когда прогрев и перемещение воздушных масс усиливают конденсацию водяного пара.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типичным климатическим закономерностям (без привязки к конкретному городу или году).
</a:t>
            </a:r>
            <a:endParaRPr lang="en-US" sz="7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сильных осадках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безопасности при ливне, граде и гололёде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необычные осадки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с дождём и крупа возникают, когда температура в атмосфере меняется по высоте: сверху вода может успевать переохлаждаться, а затем превращаться в ледяные элементы.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иглы формируются при особых условиях влажности и очень низких температур, когда водяной пар кристаллизуется на поверхности частиц в воздухе.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сильные снегопады часто связаны с мощными восходящими потоками и длительным поступлением влаги, поэтому снег может выпадать интенсивно и быстро накапливаться.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редких осадков помогает лучше понимать, как именно работают атмосферные «слои» — где происходит охлаждение, замерзание и смешивание разных фаз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564802"/>
            <a:ext cx="4009200" cy="20104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осадков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осадки отличаются формой воды и тем, в каких условиях они образуются. Это влияет на их пользу для природы и на возможные риски для транспорта и повседневной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фактор различий — температура и «поведение» воздушных потоков: одно и то же облако даёт разные результаты при разных условиях у земли и внизу атмосферы.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о погоде и фазовых переходах воды.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осадки: что важно помнить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осадки — ключевая часть круговорота воды. Их вид зависит от температуры, влажности и движения воздуха: они помогают природе, но при сильных выпадениях могут стать опасными для людей и хозяйства.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2026-05-13T00:27:24Z</dcterms:created>
  <dcterms:modified xsi:type="dcterms:W3CDTF">2026-05-13T00:27:24Z</dcterms:modified>
</cp:coreProperties>
</file>