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и его составляющие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движение, сон и привычки каждый день формируют здоровье.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ЗОЖ в жизни девятиклассника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14–15 лет учебная нагрузка растёт, а последствия недосыпа, нерегулярного питания и долгого сидения за экраном становятся особенно заметны. Привычки этого возраста часто сохраняются надолго и влияют на здоровье и успеваемость.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77" y="2233468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6383" y="2223546"/>
            <a:ext cx="346313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389" y="2263565"/>
            <a:ext cx="633600" cy="5068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61786" y="2239955"/>
            <a:ext cx="623363" cy="554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94502" y="2239955"/>
            <a:ext cx="554100" cy="554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здоровый образ жизни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должна давать энергию, белки, витамины и воду без лишнего избытка сахара и соли. Регулярные приёмы пищи помогают сохранять внимание, нормальный аппетит и работоспособность в течение дня.
</a:t>
            </a:r>
            <a:endParaRPr lang="en-US" sz="1436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движение укрепляет мышцы, сердце и лёгкие, развивает выносливость и поддерживает осанку. Оно особенно важно при долгом сидении на уроках и работе за компьютером.
</a:t>
            </a:r>
            <a:endParaRPr lang="en-US" sz="1528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организм восстанавливается, а мозг лучше запоминает новую информацию. Недосып быстро отражается на настроении, реакции, памяти и способности сосредоточиться на учебных заданиях.
</a:t>
            </a:r>
            <a:endParaRPr lang="en-US" sz="1420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
</a:t>
            </a:r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руки, уход за зубами, опрятная одежда и проветривание помещений снижают риск инфекций. Гигиена также помогает чувствовать себя увереннее и соблюдать уважение к окружающим.
</a:t>
            </a:r>
            <a:endParaRPr lang="en-US" sz="1544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благополучие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Отдых, общение, хобби и умение переключаться после учёбы снижают стресс. Спокойное состояние помогает лучше учиться, быстрее восстанавливаться и принимать более безопасные решения.
</a:t>
            </a:r>
            <a:endParaRPr lang="en-US" sz="14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нормы для подростков 14–15 лет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Ориентиры, которые помогают поддерживать работоспособность и нормальное развитие.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показывают, что подростку нужны регулярный сон, движение и питание. Если один из компонентов выпадает, быстрее ухудшаются внимание, самочувствие и работоспособность.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ВОЗ; школьные санитарные нормы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Основа рациона — овощи, фрукты, каши, цельнозерновые продукты, белковые блюда, молочные продукты, растительные масла и чистая вода. Завтрак особенно важен: он помогает начать учебный день без резкой усталости.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Сладкие напитки, фастфуд, чипсы и избыток соли лучше ограничивать. Такая еда даёт краткий подъём, но чаще ухудшает самочувствие, мешает контролировать вес и снижает качество питания в целом.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подростка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составлять основу рациона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полезные группы продуктов, тем легче организму получать всё необходимое для роста, учёбы и восстановления.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рациона должна приходиться на полезные продукты, а сладости — занимать минимальную долю. Такой баланс поддерживает рост, энергию и стабильное самочувствие.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рекомендациям рационального питания для подростков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3–4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приёма пищи в день помогают сохранять ровную работоспособность.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рационального питания для подростков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режим питания поддерживает внимание на уроках и снижает резкие скачки голода и усталости. Это особенно важно в школьный день, когда нужно долго сохранять концентрацию.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как основа устойчивого самочувствия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обычного школьного дня показывает, как режим помогает распределять нагрузку и отдых.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000" y="2135775"/>
            <a:ext cx="554100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2245" y="2135775"/>
            <a:ext cx="623363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2733" y="2135780"/>
            <a:ext cx="692625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96640" y="2135780"/>
            <a:ext cx="484838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ее влияние на организм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 тренирует сердце и лёгкие, поэтому организм легче переносит нагрузку и быстрее восстанавливается после уроков, прогулок и спортивных занятий.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и осанка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Ходьба, плавание, танцы и подвижные игры укрепляют мышцы и помогают сохранять правильную осанку. Это особенно важно при долгом сидении за партой.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подросток двигается ежедневно, ему проще подниматься по лестнице, проходить большие расстояния и меньше уставать в течение школьного дня.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 и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активная перемена или несколько упражнений снимают напряжение после долгого сидения. Небольшое движение уже помогает уменьшить утомление и «разбудить» внимание.
</a:t>
            </a:r>
            <a:endParaRPr lang="en-US" sz="156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Недельная норма двигательной активности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60 минут можно набирать частями: пешком до школы, на переменах, на прогулке и в секции.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выполняется не каждый день, поэтому важно добавлять движение в будни. Выходные помогают компенсировать дефицит, но не должны заменять ежедневную активность.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ВОЗ по физической активности для детей и подростков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которая помогает учиться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подросток засыпает в тёмной и тихой комнате, мозг продолжает работать без лишних отвлечений. Он упорядочивает информацию, полученную за день, а организм тем временем восстанавливает силы и накапливает энергию для следующего учебного дня.
</a:t>
            </a:r>
            <a:endParaRPr lang="en-US" sz="1208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вечером нужен покой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перед сном долго смотреть в экран и поздно ложиться, тело не успевает перейти в режим отдыха. Утром труднее проснуться, медленнее включается внимание, а на уроках чаще появляются ошибки и желание поскорее отдохнуть.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как часть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подростковый организм не только отдыхает, но и поддерживает рост, работу иммунной системы и общее самочувствие. Поэтому регулярное время отхода ко сну особенно важно: оно делает режим стабильным и помогает легче переносить нагрузку.
</a:t>
            </a:r>
            <a:endParaRPr lang="en-US" sz="1197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восстановление организма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нехватки сна и малоподвижности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нарушение режима отражается на самочувствии подростка и его учебной активности.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подростка быстро реагирует на недосып и малую подвижность. Чем раньше замечены признаки, тем проще скорректировать режим.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школьной гигиены и рекомендациям по режиму дня для подростков.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как часть профилактики заболеваний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руки, уход за зубами и смена одежды уменьшают риск заражения и помогают чувствовать себя уверенно. Особенно важно мыть руки перед едой, после улицы и после поездок в транспорте.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комнаты и использование личных предметов гигиены создают более безопасную среду дома и в школе. Это снижает вероятность распространения микробов и делает повседневный уход привычным и понятным.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важна не только для здоровья, но и для общения. Аккуратность, свежесть и опрятный внешний вид показывают уважение к себе и людям вокруг.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сильнее всего вредят здоровью подростка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вред часто накапливается постепенно и заметнее всего при ежедневном повторении нескольких привычек.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создаёт не один фактор, а их сочетание. Особенно опасны недосып, стресс и недостаток движения.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на основе санитарно-гигиенических представлений о режиме подростка; дата не требуется.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и эмоциональное равновесие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уметь вовремя отдыхать после учёбы, переключаться на спокойные дела и не брать на себя слишком много. Это помогает сохранять силы и яснее думать.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Поддержку дают разговор с близкими, дружеское общение, спорт, прогулки, музыка, творчество и хобби. Такие занятия снимают напряжение и улучшают настроение.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стресс мешает концентрации, ухудшает память и сон, а также может вызывать усталость и головную боль. Поэтому эмоции нужно замечать, а не игнорировать.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благополучие — часть общего здоровья. Если человек чувствует себя спокойно и уверенно, ему проще учиться, общаться и принимать разумные решения.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полезная привычка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маленького действия постепенно возникает устойчивый полезный навык.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повседневных занятий подростка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времени в течение суток влияет не меньше, чем отдельные привычки: даже полезные дела требуют места в режиме.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занимает самый большой объём, потому что без восстановления снижаются внимание, работоспособность и настроение.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Модельное распределение времени подростка на основе целей здорового режима дня; дата не требуется.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безопасный выбор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Курение, вейпы, алкоголь и энергетические напитки особенно опасны в подростковом возрасте. Они мешают нормальному росту, перегружают сердце и нервную систему и быстро ухудшают самочувствие.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Малоподвижность, ночные игры на телефоне и постоянные перекусы тоже вредят здоровью. Со временем они снижают выносливость, сбивают режим сна и делают день более утомительным.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выбор начинается с отказа от рискованных действий и умения сказать «нет» тому, что разрушает здоровье. Это признак ответственности и уважения к себе.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ЗОЖ в школе и дома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переменах помогают вода, правильная осанка, активное движение и полезный перекус. Такие мелочи поддерживают внимание и уменьшают усталость к концу дня.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важны проветренная комната, спокойная подготовка к занятиям, движение после учёбы и чёткое время сна. Тогда организм успевает восстановиться и легче переносит нагрузку.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держится на ежедневных решениях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складывается из обычных, но важных действий: питания, движения, сна, гигиены и спокойного отношения к нагрузкам. Чем раньше это понять, тем легче сохранить здоровье и силы.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2026-05-21T03:12:51Z</dcterms:created>
  <dcterms:modified xsi:type="dcterms:W3CDTF">2026-05-21T03:12:51Z</dcterms:modified>
</cp:coreProperties>
</file>