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кровотечениях: основные вопросы школьного курса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кровотечения, их опасность и важность своевременной помощи для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школьникам знать, как остановить кровь?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много травм у школьников с кровотечениями — порезы, ушибы, носовые кровотечения. Умение помочь снижает риск осложнений и формирует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 возникает при повреждении стенок сосудов из-за травм или заболеваний. Нарушение целостности влечёт вытекание крови наружу или внутрь тела.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кровотечения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10–15% крови снижает кислородное снабжение тканей, вызывая слабость и головокружение. Большая кровопотеря может привести к шоку и смерти.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потери крови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Кровопотеря снижает давление, ухудшает работу органов. Без своевременной помощи возможен летальный исход при массивных кровотечениях.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последствия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кровотечение и почему оно опасно
</a:t>
            </a:r>
            <a:endParaRPr lang="en-US" sz="20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выходит через повреждения кожи или слизистых оболочек. Их легко обнаружить и, как правило, можно быстро остановить.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кровотечения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скапливается внутри тела в результате травм органов. Диагностировать их без врача сложно, но они очень опасны.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кровотечения
</a:t>
            </a:r>
            <a:endParaRPr lang="en-US" sz="159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при серьёзных травмах с сочетанием наружного и внутреннего кровотечения. Требуют немедленной профессиональной помощи.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кровотечения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кровотечений по месту локализации
</a:t>
            </a:r>
            <a:endParaRPr lang="en-US" sz="17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ярко-красная, вытекает пульсирующей струёй. Быстрая потеря крови требует срочной остановки для спасения жизни.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
</a:t>
            </a:r>
            <a:endParaRPr lang="en-US" sz="1511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тёмная, течёт равномерно, медленнее, чем артериальная, но крупные раны опасны и требуют вмешательства.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 кровотечение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сочится мелкими каплями. Обычно неопасно и быстро останавливается с помощью простой повязки.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
</a:t>
            </a:r>
            <a:endParaRPr lang="en-US" sz="1541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артериального, венозного и капиллярного кровотечений
</a:t>
            </a:r>
            <a:endParaRPr lang="en-US" sz="14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повреждения — порезы, проколы, ушибы — на уроках труда, физкультуре и в быту.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Дорожно-транспортные происшествия, драки, укусы животных и неосторожное обращение с острыми предметами.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кровотечения, вызванные сухим воздухом, простудами или травмами носа, часто встречаются у подростков.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кровотечений у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признаки потери крови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слабость, головокружение и головная боль свидетельствуют о начале кровопотери.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Учащённый пульс, сухость во рту и состояние жажды указывают на уменьшение объёма крови.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липкая кожа и бледность появляются при снижении кровообращения.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 ушах, снижение давления и возможная потеря сознания характерны для тяжёлых случаев.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5969"/>
            <a:ext cx="4646100" cy="18389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кровотечений по клиническим признакам
</a:t>
            </a:r>
            <a:endParaRPr lang="en-US" sz="2236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медицинские справочники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кровотечения, цвет крови, характер струи, скорость кровопотери, уровень опасности.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помощь нужна при артериальном кровотечении из-за быстрого риска.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необходимо обеспечить личную безопасность: использовать перчатки или защиту рук, тщательно оценить ситуацию и сохранить спокойствие.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пострадавшему покой, посадить или уложить его, подготовить материалы (бинты, салфетки, жгут), и контролировать состояние до прибытия помощи.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и этапы первой помощи при кровотечении
</a:t>
            </a:r>
            <a:endParaRPr lang="en-US" sz="18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выявлении кровотечения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эффективной оказания первой помощи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капиллярном кровотечении важно тщательно обработать рану антисептиком, чтобы предотвратить инфекцию. Затем накладывают чистую марлевую повязку, чтобы остановить медленное сочение крови.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капиллярное кровотечение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 кровотечение останавливают прижиманием раны пальцами или бинтом. Повреждённую конечность следует приподнять для уменьшения кровотока и аккуратно наложить давящую повязку.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венозном кровотечении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 требует сильного давления выше раны и наложения жгута. Необходимо как можно скорее вызвать скорую помощь, так как потеря крови происходит быстро и опасна для жизни.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остановки артериального кровотечения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остановки кровотечений разных типов
</a:t>
            </a:r>
            <a:endParaRPr lang="en-US" sz="19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применяется только при тяжёлых артериальных кровотечениях, накладывается выше раны и поверх одежды для максимальной эффективности и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отметьте время наложения жгута на видном месте или на коже, чтобы избежать длительного пережатия и осложнений.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время использования жгута — один час летом и до 30 минут зимой. Превышение этих сроков может привести к некрозу тканей.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наложения жгута: опасности и сроки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оказании первой помощи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применяют грязную ткань вместо стерильной повязки, что повышает риск инфицирования раны и осложнений.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распространённый промах — слишком долгое удержание жгута без фиксации времени, что может привести к серьёзным повреждениям тканей и ухудшению состояния.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и осенний периоды характеризуются пиковыми значениями травм, связанными с активным отдыхом и спортом.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кровотечений у подростков в России (2010–2023)
</a:t>
            </a:r>
            <a:endParaRPr lang="en-US" sz="2183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случаев кровотечений связывают с увеличением активности подростков и сезонным фактором риска.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кровотечения: распознавание и опасность
</a:t>
            </a:r>
            <a:endParaRPr lang="en-US" sz="1979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— резкая боль в животе или груди, внезапное ухудшение состояния и выраженная слабость, требующие немедленной помощи.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становится слабым и учащённым, нередко проявляются бледность кожи, потливость и синюшность губ и ногтей.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кровотечения часто следуют за серьёзными травмами; без срочной медицинской помощи угрожают жизни пострадавшего.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необходимо посадить, наклонив голову вперёд, чтобы кровь не попадала в дыхательные пути и желудок.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оказания первой помощи при носовом кровотечении
</a:t>
            </a:r>
            <a:endParaRPr lang="en-US" sz="1633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компресс прикладывают к переносице для сужения сосудов и снижения кровотечения.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сжимают пальцами, зажав крылья на 10 минут без ослабления давления для эффективной остановки крови.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усилении кровотечения или длительности свыше 15 минут следует обратиться за медицинской помощью.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кровотечение не прекращается в течение 10–15 минут, необходимо срочно вызвать врача для профессиональной помощи и предотвращения осложнений.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на внутреннее кровотечение, потеря сознания, глубокие повреждения или укусы животных также требуют немедленного медицинского вмешательства.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обязательного обращения к врачу при кровотечении
</a:t>
            </a:r>
            <a:endParaRPr lang="en-US" sz="17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Следование правилам безопасности дома и в школе снижает риск получения травм с кровотечениями.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защитного снаряжения — перчаток, налокотников при занятиях спортом предупреждает серьёзные повреждения.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культуры ответственного поведения и знаний первой помощи помогает предупреждать и правильно реагировать на травмы.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 и кровотечений для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умеющие быстро и правильно реагировать на кровотечения, сокращают время помощи и уменьшают риск осложнений. Это развивает уверенность и ответственность в экстренных ситуациях.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навыки первой помощи спасают жизни
</a:t>
            </a:r>
            <a:endParaRPr lang="en-US" sz="1508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среди сверстников
</a:t>
            </a:r>
            <a:endParaRPr lang="en-US" sz="1422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первой помощи формируют культуру поддержки и взаимопомощи. Тренинги и практические занятия помогают школьникам чувствовать уверенность в своих действиях рядом с друзьями.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знания первой помощи
</a:t>
            </a:r>
            <a:endParaRPr lang="en-US" sz="18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навыков первой помощи при кровотечениях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первой помощи при кровотечениях помогает быстро и эффективно спасать жизни, снижая риск серьёзных осложнений у подростков и формируя ответственное поведение.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2026-05-09T05:54:13Z</dcterms:created>
  <dcterms:modified xsi:type="dcterms:W3CDTF">2026-05-09T05:54:13Z</dcterms:modified>
</cp:coreProperties>
</file>