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свободы человека и гражданина: основа правового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права и свободы определяют статус личности и пределы власти.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защищают достоинство, личную автономию и участие в жизни общества. Они закреплены в международных актах и Конституции РФ, а их нарушение приводит к конфликтам, неравенству и правовой нестабильности.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права и свободы важны каждому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прав и свобод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— это закреплённая законом возможность действовать, требовать соблюдения своих интересов и пользоваться защитой государства в случае их нарушения.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означает пространство самостоятельного выбора, в котором человек может поступать по своему усмотрению, если не нарушает закон и права других.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свободы принадлежат каждому человеку с рождения, а гражданин дополнительно обладает политическими возможностями, связанными с участием в жизни государства.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 личности включает не только права, но и обязанности: уважение закона, интересов других людей и основ общественного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095486"/>
            <a:ext cx="4152000" cy="12272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глава 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прав в Конституции РФ и их смысл.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права создают базу свободы и безопасности, политические — механизм участия гражданина в публичной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конституционных прав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права: защита человека как личности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частной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жилища, тайна переписки и свобода совести ограничивают вмешательство государства и частных лиц в частную жизнь. Для школьника это особенно важно в семье, школе и цифровом общении.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жизни и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жизнь, честь, достоинство, свободу и личную неприкосновенность защищает человека от унижения и насилия. Эти гарантии делают личность не объектом произвола, а носителем неотъемлемых прав.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глава 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группы прав дополняют друг друга и работают только вместе.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права обеспечивают повседневную устойчивость, а личные и политические задают рамки свободы и участия.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конституционных прав и свобод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политические права важны как школа гражданской ответственности: они учат понимать общественные процессы, аргументировать позицию и участвовать в жизни страны.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избирать и быть избранным, участвовать в референдуме и выражать позицию через обращения позволяет гражданам влиять на решения власти и контролировать её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общественных объединений и политических партий помогает людям объединяться вокруг общих интересов, формулировать требования и добиваться их публичного обсуждения.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и участие в управлении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защиты нарушенного права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обращений и юридических механизмов защиты прав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26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права и качество жизни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доход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труд и справедливую оплату даёт человеку возможность самостоятельно строить жизненный путь. Оно связано не только с заработком, но и с уважением к профессиональному достоинству и безопасным условиям работы.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отдых защищает от перегрузок и помогает сохранять здоровье, силы и учебную или трудовую эффективность. Без него невозможны нормальный ритм жизни и устойчивое развитие личности.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охрану здоровья и медицинскую помощь позволяет получать необходимую поддержку при болезни и сохранять работоспособность. Для подростка это особенно важно в период роста и высокой учебной нагрузки.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 открывает доступ к знаниям, профессии и социальной мобильности. Оно помогает человеку не только учиться, но и осознанно выбирать будущее, опираясь на свои способности.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благоприятную окружающую среду связано с качеством повседневной жизни, здоровьем и безопасностью. Чистый воздух, вода и бережное отношение к природе становятся частью реальной свободы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права как пространство развития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талант находит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Ученик, который впервые берёт в руки кисть, камеру или музыкальный инструмент, реализует не просто увлечение, а своё культурное право. Через творчество он учится выражать мысли, сохранять индивидуальность и видеть ценность собственного голоса в обществе.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лифт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даёт подростку не только знания, но и шанс изменить жизненную траекторию. Именно поэтому право учиться рассматривается как важнейший механизм социальной мобильности: оно помогает выйти за рамки исходных условий и построить более широкий выбор будущего.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которая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музея, чтение, участие в концерте или научном проекте формируют связь человека с историей, языком и современностью. Культурные права позволяют сохранять личную и национальную идентичность, не отказываясь от свободного поиска новых идей.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РФ: статьи 15, 38, 57, 58, 59 (действующая редакция)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не ограничивают свободу, а создают условия, при которых права каждого могут действовать без произвола и конфликтов.
</a:t>
            </a:r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ответственнее выполняются обязанности, тем устойчивее правопорядок и тем надежнее защищены права всех членов общества.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 с обязанностями гражданина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2704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95965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прав и свобод в России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общей юрисдикции и Конституционный Суд проверяют законность решений, восстанавливают нарушенные права и устраняют противоречия между актами и Конституцией.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Прокуратура, полиция и Следственный комитет реагируют на сообщения о нарушениях, проводят проверку фактов и привлекают виновных к установленной законом ответственности.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и расследование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институт помогает обращаться на случаи нарушений, запрашивает информацию и содействует восстановлению прав там, где обычного обращения недостаточно.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Уполномоченный по правам человека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Адвокатура и нотариат обеспечивают профессиональную защиту интересов, оформление документов и сопровождение обращений, особенно когда человеку трудно действовать самостоятельно.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помощь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Правозащитные инициативы, публикации и гражданские обращения дополняют государственные механизмы и делают нарушения более заметными для общества и власти.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76469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акты, задающие стандарты защиты прав и свобод человека и ребенка.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формируют общую международную основу прав человека и дополняют национальные конституционные гарантии.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документы о правах человека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ребенка как особая категория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правах ребенка признает ребенка самостоятельным носителем прав. Она закрепляет право на жизнь, имя, гражданство, образование, медицинскую помощь и защиту от насилия.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важны безопасность, уважение достоинства и учет мнения. Государство и семья обязаны создавать условия, в которых ребенок может учиться и развиваться без дискриминации.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балансируются права разных людей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общий правовой алгоритм: от возможного конфликта интересов к законному и соразмерному ограничению.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правовых ситуаций; без точной статистики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нарушения часто проявляются в школе и сети, где быстро распространяются сведения, оценки и действия, затрагивающие достоинство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связаны с унижением, вмешательством в личную сферу и ограничением доступа к необходимым благам и информации.
</a:t>
            </a:r>
            <a:endParaRPr lang="en-US" sz="1193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нарушения прав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в цифровой среде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данные требуют особой защиты: важно контролировать, какие сведения публикуются, кому они доступны и на каких условиях используются сервисами и приложениями.
</a:t>
            </a:r>
            <a:endParaRPr lang="en-US" sz="119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частной жизни нарушается при взломе аккаунтов, несанкционированной записи переписки, публикации личных фото и распространении информации без согласия.
</a:t>
            </a:r>
            <a:endParaRPr lang="en-US" sz="112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выражения мнения в интернете не отменяет ответственности: фейковый контент, травля и оскорбления могут причинить реальный вред людям и повлечь правовые последствия.
</a:t>
            </a:r>
            <a:endParaRPr lang="en-US" sz="1141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грамотность в цифровой среде включает проверку источников, настройку приватности, сохранение доказательств и умение обращаться за защитой при инцидентах.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 помогает спокойно отличать законное требование от нарушения, формулировать обращение по существу и добиваться защиты без лишней конфронтации. Это навык взрослой ответственности.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правовая грамотность особенно полезна в школе, при подработке, в общении с государственными структурами и в интернете, где важно не терять контроль над своими решениями.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свои права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зафиксировать факты: сохранить сообщения, документы, скриншоты, даты и имена свидетелей. Без доказательств защита прав становится значительно сложнее.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подают письменное обращение в школу, организацию, полицию, прокуратуру, суд или к уполномоченному по правам человека. Важно сохранять копии и подтверждение подачи.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нарушение серьезное, можно добиваться восстановления права, компенсации вреда и привлечения виновных к ответственности. При необходимости используют официальные ответы и вышестоящие инстанции.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способы защиты прав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свободы и ответственность: основа зрелой гражданской позиции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защищают достоинство, а свободы дают человеку пространство выбора; их устойчивость зависит от закона, институтов защиты и уважения к правам других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2026-05-25T14:03:35Z</dcterms:created>
  <dcterms:modified xsi:type="dcterms:W3CDTF">2026-05-25T14:03:35Z</dcterms:modified>
</cp:coreProperties>
</file>