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139. Учимся сочинять текст-описание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детали и точно рассказывать о них.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строить предложения и находить слова-признаки. Теперь эти умения помогут создавать точные описания предметов, людей, животных и природы — так, чтобы слушатель сразу всё увидел.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текст-описание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слова, тем живее картинка в воображении. Один удачный признак может сказать больше, чем длинное и путаное объяснение.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Текст-описание помогает представить внешний вид предмета: его цвет, форму, размер и другие заметные признаки. Благодаря этому образ становится ясным и 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важнее не события, а особенности. Автор не рассказывает, что произошло, а внимательно рассматривает предмет, животное или место и подбирает точные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показывает текст-описание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называют, что именно описывается. Это помогает сразу понять, о каком предмете, человеке или месте пойдёт речь, и не терять мысль.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обычно состоит описание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перечисляют главные признаки: цвет, размер, форму, материал, настроение или другие важные детали. Они делают описание точным и интересным.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звучит короткий вывод: почему этот предмет красивый, удобный, необычный или любимый. Такой финал делает текст 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очень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начинается с внимательного взгляда. Нужно рассмотреть предмет так, будто вы маленький исследователь. Тогда не пропадут ни блеск шерсти, ни узор на листе.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наблюдение помогает увидеть детали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важные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 только главное, но и мелочи. Цвет глаз, форма ушей, запах цветов или размер окон сразу делают текст точнее и живее.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над текстом-описанием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важные признаки и выстроить описание понятно.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описание точным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предмет ярко и без лишних слов. Слова вроде «круглый», «пушистый» и «гладкий» быстро показывают, каким он выглядит и каким кажется на ощупь.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 делают описание богаче. Вместо простого «красный» можно сказать «ярко-красный», и сразу появляется более ясная, почти картинная подробность.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образ понятнее: «как облачко», «как зеркало», «похожий на солнце». Такое слово-сравнение часто работает лучше длинного объяснения и легко запоминается.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подобраны аккуратно, описание звучит тепло и выразительно. Оно не только сообщает факты, но и помогает увидеть предмет почти глазами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главное — события: сначала что-то происходит, потом ещё одно, а в конце появляется результат. Читаешь — и будто смотришь маленький фильм.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описание отличается от рассказа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важнее признаки предмета, а не действия. Автор как будто останавливается и рассматривает его внимательно, чтобы не пропустить ни одной заметной детали.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много слов движения — побежал, прыгнул, ушёл, вернулся, — он больше похож на рассказ. Описание обычно спокойнее и тише.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чаще встречаются слова-признаки: цвет, форма, размер, настроение. Они помогают не угадывать, а сразу видеть, какой предмет перед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описывают игрушку или вещь, сначала называют её вид, а потом отмечают материал, цвет, размер и форму. Даже самый обычный мяч становится интересным, если сказать о нём точно.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предмета: игрушка или вещь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добавить мелкие детали: блеск, узор, мягкость, удобство или любимую особенность. Так предмет словно оживает и становится близким и узнаваемым.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8706" y="3277684"/>
            <a:ext cx="328116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описывают животное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 и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часто называют цвет, рисунок шерсти и её качество: рыжий, полосатый, пушистый, гладкий. Эти слова сразу помогают представить, как выглядит животное.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обращают внимание на глаза, уши, хвост и походку. Такие детали делают образ точнее, а животное — почти знакомым, как будто оно уже рядом.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Повадки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становится живее, если назвать поведение: осторожный, весёлый, смышлёный. Тогда перед нами не просто зверёк, а маленький характер с привычками и настроением.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 часто говорят ласково и доброжелательно. Такой тон делает текст мягким, понятным и очень дружелюбным, словно автор улыбается своему герою.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описывают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самые заметные черты: рост, цвет волос, глаза и одежду. Такие слова помогают сразу представить человека и не перепутать его с другим.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выражение лица, позу и настроение. В описании лучше выбирать вежливые, аккуратные слова, чтобы текст звучал доброжелательно и точно.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сказать, какое впечатление производит человек: он добрый, серьёзный, внимательный, улыбчивый или спокойный. Так образ становится живым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в золотом свете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тихо шуршит сухая листва, а деревья стоят в золотых и красных нарядах. Воздух свежий, прозрачный, и кажется, что сам парк стал немного праздничным и задумчивым.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 после снегопада
</a:t>
            </a:r>
            <a:pPr algn="ctr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лежит ровным ковром на крыше, скамейке и ветках. Двор тихий и морозный, а из окон льётся тёплый свет, который делает холодный день особенно уютным.
</a:t>
            </a:r>
            <a:endParaRPr lang="en-US" sz="110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реки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медленно поднимается лёгкий туман, и поверхность реки кажется гладкой, как зеркало. Берега стоят спокойные и свежие, а ветер осторожно касается травы и камышей.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маленьких пейзажа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признаки и не повторяться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описанием: от общего наблюдения к точным деталям и аккуратной проверке текста.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сравнение делает описание ярче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признак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цвет, форму или блеск предмета, чтобы читатель понял, что именно мы хотим показать.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подбираем знакомый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признак с тем, что всем ясно: со снегом, зеркалом, мячом или облачком.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звучит живее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точное сравнение помогает увидеть картинку сразу, а текст становится выразительным и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скажи, что именно ты описываешь: игрушку, животное, человека или дерево. Это сразу настраивает читателя и помогает не сбиться.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маленького описания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 особенные черты и одно точное сравнение. Оно делает предмет ярче и помогает представить его почти как на картинке.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 главные признаки: цвет, форму, размер, материал или настроение. Лучше выбрать несколько самых заметных деталей, чем перечислять всё подряд.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скажи, чем этот предмет нравится или почему он выделяется. Такой финал собирает текст в единое целое и звучит 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повторяются слишком часто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несколько раз пишет «красивый» или «хороший», и текст начинает звучать однообразно. Лучше заменить такие слова более точными: яркий, аккуратный, добрый, необычный.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деталей — образ бледнеет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только один признак, предмет трудно представить. Полезно добавить цвет, размер, материал и одну маленькую особенность, чтобы описание стало ясным и живым.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признаков путается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описание прыгает с одной детали на другую, читать его неудобно. Помогает простой порядок: сначала главное, потом детали, а в конце — впечатление и вывод.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описании чаще всего ошибаются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готовое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 текста перед чтением вслух или сдачей работы.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8424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4740" y="1842470"/>
            <a:ext cx="231788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удачных фраз для описания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кошку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пушистая, как облачко, и выглядит очень мягкой. Такая фраза сразу рисует в воображении тёплый и ласковый образ.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стали золотыми и сухими, будто их чуть тронуло солнце. Короткое описание помогает увидеть осень без лишних слов.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куклу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куклы длинные светлые волосы и голубые глаза. Детали подобраны точно, поэтому игрушка кажется почти живой и запоминается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знакомый предмет, который легко рассмотреть: пенал, котёнка, любимую книгу, дерево у дома или игрушку. Сначала назови его, а потом отметь 3–5 самых заметных признаков.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для творческой работы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одно сравнение и коротко скажи, почему этот предмет тебе нравится. Если захочешь, представь, что объясняешь его другу: просто, ясно и без 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получилось узнать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учились замечать детали, подбирать точные слова и строить описание по порядку. Теперь любой предмет можно превратить в понятный, красивый и живой текст.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2026-05-21T19:46:50Z</dcterms:created>
  <dcterms:modified xsi:type="dcterms:W3CDTF">2026-05-21T19:46:50Z</dcterms:modified>
</cp:coreProperties>
</file>