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D. Geld verdienen: тема, лексика и речевые ситуации
</a:t>
            </a:r>
            <a:endParaRPr lang="en-US" sz="3352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говорить о деньгах, карманных расходах и подработке по-немецки?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Geld verdienen важна в 8 классе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помогает говорить о знакомых подросткам ситуациях: карманных деньгах, помощи по дому, покупках и первых финансовых планах. Она развивает умение спрашивать о цене, доходе и экономии, а также строить короткие диалоги и монологи.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768" y="2170429"/>
            <a:ext cx="307200" cy="307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0366" y="2181169"/>
            <a:ext cx="321434" cy="28571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8081" y="2181169"/>
            <a:ext cx="321434" cy="2857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914" y="2170429"/>
            <a:ext cx="307200" cy="30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90629" y="2170429"/>
            <a:ext cx="307200" cy="307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10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лексика по теме денег и заработка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60003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Geld, verdienen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называют саму тему урока: деньги и их получение. Они нужны, чтобы сказать, откуда появляются деньги, и связать их с полезным трудом или небольшой подработкой.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077718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sparen, ausgeben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показывают два противоположных действия: копить и тратить. С их помощью легко рассказать, на что ученик откладывает деньги и на что обычно их расходует.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795434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bekommen, bezahlen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говорить о получении денег и оплате покупок. Они часто встречаются в магазине, дома и в простых ситуациях, связанных с ежедневными расходами.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513150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Arbeit, der Job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обозначают работу и подработку. Они подходят для описания помощи дома, небольших поручений и любых безопасных занятий, за которые можно получить деньги.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7230865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Taschengeld, Lohn, billig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группа включает карманные деньги, заработок и оценку цены. Она помогает сравнивать покупки, говорить о стоимости вещей и выбирать, что выгодно или слишком дорого.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8075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подростки могут получать деньги: повседневные ситуации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332750" y="48735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6" name="Text 2"/>
          <p:cNvSpPr txBox="1"/>
          <p:nvPr/>
        </p:nvSpPr>
        <p:spPr>
          <a:xfrm>
            <a:off x="4851050" y="18767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дома и в семье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может получить деньги за простую помощь по дому: убрать комнату, вынести мусор или помочь младшим. Такие действия легко описать фразами zu Hause helfen и Geld dafür bekommen.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51050" y="3407721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поручения и продажи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знакомая ситуация — небольшие поручения или продажа ненужных вещей. Подходят выражения mit dem Hund spazieren gehen, Sachen verkaufen и für etwas Geld bekommen.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86507"/>
            <a:ext cx="4300800" cy="191638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Соотнесите немецкое слово, перевод и пример. Так проще увидеть разницу между получением денег, их тратой и накоплением.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различать три действия: получить деньги, потратить их и отложить на цель.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по теме Geld verdienen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слов и выражений: доход, расход, экономия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построить короткий диалог о заработке на немецком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речевых шагов для устного общения в теме Geld verdienen.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глаголы и формы, которые встречаются в теме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теме особенно часто встречаются глаголы verdienen, sparen, bekommen, ausgeben, kaufen и bezahlen. Они нужны, чтобы говорить о деньгах в привычных для школьника ситуациях: дома, в магазине и при планировании покупок.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восьмого класса важно уверенно использовать формы Präsens: ich verdiene, du verdienst, er oder sie verdient; ich spare, du sparst; ich bekomme, du bekommst. Они помогают строить короткие, но точные фразы.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 и конструкции с können и müssen: Ich kann Geld sparen. Ich muss manchmal helfen. Такие предложения позволяют говорить не только о действиях, но и о возможностях и обязанностях.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привычные повседневные покупки, знакомые школьникам: небольшие суммы обычно уходят на частые мелочи, а часть денег откладывается отдельно.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траты связаны с ежедневными покупками, но накопления тоже занимают важное место.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для 8 класса; условные данные для иллюстрации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что подростки тратят карманные деньги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194" y="374525"/>
            <a:ext cx="174562" cy="279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725" y="1278857"/>
            <a:ext cx="271500" cy="27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3737" y="2175390"/>
            <a:ext cx="209475" cy="279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2725" y="3079722"/>
            <a:ext cx="271500" cy="271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12725" y="4007304"/>
            <a:ext cx="271500" cy="217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356950" y="10764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Вопросительные слова и фразы для разговора о деньгах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5534400" y="374526"/>
            <a:ext cx="3249600" cy="8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wie viel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нужно, чтобы спросить о сумме денег или цене. С ним легко строить простые вопросы о карманных деньгах, покупке и заработке без сложных грамматических форм.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534400" y="1274958"/>
            <a:ext cx="3249600" cy="8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wofür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помогает узнать, на что человек тратит или копит деньги. Оно особенно удобно в интервью, когда нужно спросить о целях, покупках и личных предпочтениях.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534400" y="2175391"/>
            <a:ext cx="3249600" cy="8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вопрос о месте, где можно заработать или что-то купить. Он нужен для коротких диалогов о подработке, магазине, школе или других знакомых ситуациях.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534400" y="3075823"/>
            <a:ext cx="3249600" cy="8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wann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этим словом спрашивают о времени покупки, получения денег или выполнения работы. Оно помогает уточнять последовательность действий и делать ответы более точными.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5534400" y="3976255"/>
            <a:ext cx="3249600" cy="8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warum, wie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позволяют объяснять причины и способ действия. С их помощью ученик может сказать, почему он копит деньги и как именно он их получает или тратит.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750" y="1779289"/>
            <a:ext cx="4333200" cy="193082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01" y="1407000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фразы нужны для мини-диалогов в магазине и помогают говорить о цене, оплате и нехватке денег.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858403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покрывают основные шаги покупки: спросить, выбрать, оплатить и при необходимости уточнить условия расчёта.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4519200"/>
            <a:ext cx="3764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разговорная лексика по теме Geld verdienen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выражения для покупок и расчётов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Карманные деньги в Германии: речевая тема и культурный контекст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Taschengeld как часть самостоятельности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многих немецких школьников карманные деньги — это не просто сумма в кошельке, а первый опыт личного бюджета. Подросток решает, что купить сейчас, а что отложить на потом, и учится говорить о деньгах спокойно и точно.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Копилка, список покупок и маленькие цели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примерах рядом с учеником часто появляются копилка, кошелёк и список желаний. Так легче показать слова bekommen, sparen и ausgeben: деньги можно получить, часть отложить, а часть потратить на нужную вещь.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привычки, общая лексика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подростков в Германии и России могут быть разные привычки: кто-то получает деньги регулярно, кто-то — за помощь по дому или за хорошие оценки. Но слова о деньгах и покупках понятны всем, поэтому тема хорошо подходит для сравнения.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высказывания о своём отношении к деньгам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для короткого монолога: от источника денег к целям, расходам и накоплениям.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чаще всего повторяются самые короткие и универсальные слова, потому что именно они нужны в диалогах, упражнениях и мини-опросах.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стоит выучить базовые глаголы и существительные, а затем расширять словарь словами о работе, цене и накоплениях.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тематическая лексика для 8 класса; обобщение по разделу «Geld verdienen».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темы Geld verdienen по частоте употребления в учебном общении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учащихся в теме денег и заработка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4" name="Text 2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путают глаголы verdienen и bekommen: первое означает «зарабатывать», а второе — «получать». Поэтому важно не говорить *Ich bekomme Geld* там, где речь идёт о заработке.
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возникают и с предлогами: правильно sagen, sparen für etwas, bezahlen für etwas, Geld ausgeben für etwas. Полезно запоминать готовые словосочетания, а не отдельные слова.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смешивают billig и teuer, хотя это противоположные значения. Проверка простая: billig — недорогой, teuer — дорогой; цена всегда должна соответствовать смыслу предмета или покупки.
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предложениях нужно следить за порядком слов и артиклями: Ich verdiene Geld. Ich spare für ein neues Handy. Das kostet zu viel. Mein Geld gebe ich nicht sofort aus.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07826"/>
            <a:ext cx="4569000" cy="16375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3145707"/>
            <a:ext cx="4569000" cy="163752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6" name="Text 1"/>
          <p:cNvSpPr txBox="1"/>
          <p:nvPr/>
        </p:nvSpPr>
        <p:spPr>
          <a:xfrm>
            <a:off x="356950" y="1507738"/>
            <a:ext cx="39300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прилавка с книгой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подростка стоят в книжном магазине и смотрят на новую тетрадь или комикс. Один спрашивает: Was kostet das? — и слышит ответ: Das kostet fünf Euro. Разговор сразу помогает связать цену, покупку и свои деньги.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6950" y="3145618"/>
            <a:ext cx="39300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Покупка, которую нужно подождать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ученик замечает, что у него только три Euro. Тогда разговор меняется: вещь кажется интересной, но пока не хватает денег. Фраза Dann kannst du noch sparen показывает, как тема покупки соединяется с экономией и планом на будущее.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 в магазине: деньги, цена и покупка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194451"/>
            <a:ext cx="4300800" cy="11004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структуры помогают говорить о деньгах без лишней сложности и строить понятные фразы в устной речи.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грамматические схемы позволяют быстро строить личные высказывания о деньгах, целях и покупках.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модели по теме «Geld verdienen» для 8 класса.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модели для темы Geld verdienen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план помогает заранее решить, какую часть суммы оставить на текущие мелочи, а какую — на более заметную цель или непредвиденную покупку.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небольшой бюджет становится понятнее, если делить его на расходы, накопления и резерв.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распределения бюджета; пример для школьного обсуждения, без статистической привязки.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распределять деньги: простая модель для школьников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393" y="2183062"/>
            <a:ext cx="360150" cy="411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3591" y="2183062"/>
            <a:ext cx="411600" cy="411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3490" y="2220202"/>
            <a:ext cx="421649" cy="3373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13439" y="2183062"/>
            <a:ext cx="411600" cy="411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темы с учебными навыками по немецкому языку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10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Учащиеся читают короткие тексты о карманных деньгах, покупках и небольших подработках, находят знакомые слова и учатся понимать основную мысль без перевода каждого слова.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24933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Аудирование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диалогах о ценах и покупках нужно услышать цифры, вопросительные слова и ключевые глаголы. Это развивает умение понимать речь в знакомой бытовой ситуации.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689857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Говорение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даёт готовую основу для коротких ответов, мини-опросов и парной работы. Ученик может рассказать, на что тратит деньги и что хочет купить.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854781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письменной работе можно заполнить анкету, написать несколько предложений о своих расходах или составить сообщение о цели накопления. Фразы остаются простыми и личными.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ученик 8 класса должен уметь по теме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Понимать и использовать базовые слова о деньгах, покупках и работе: Geld, verdienen, sparen, ausgeben, bezahlen, kaufen, das Taschengeld, der Preis, teuer, billig.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32763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Строить короткий диалог о цене, покупке и накоплении: задавать вопросы, отвечать полными предложениями и объяснять, на что нужны деньги или зачем они откладываются.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1926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Составлять 2–3 связанные фразы о своих карманных деньгах, источнике дохода и личной цели, не путая основные глаголы и сохраняя понятный порядок слов.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темы D. Geld verdienen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Geld verdienen помогает говорить о деньгах, покупках и накоплениях по-немецки в простых жизненных ситуациях. Ученик учится задавать вопросы, отвечать уверенно и использовать нужную лексику каждый день.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2026-05-25T02:48:36Z</dcterms:created>
  <dcterms:modified xsi:type="dcterms:W3CDTF">2026-05-25T02:48:36Z</dcterms:modified>
</cp:coreProperties>
</file>