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Объемы тел: геометрия пространства в формулах и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показывает, сколько пространства занимает тело, и связывает геометрию с расчетами в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объемов изучается в 10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развивает умение работать с площадью, высотой и радиусом: планиметрия превращается в стереометрию. В задачах 10 класса объем связывает модели с реальными величинами — вместимостью, количеством материала и конструкциями. Истоки — землемерие, архитектура, торговля.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объема и единицы измерения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обозначают буквой V и трактуют как количественную характеристику занимаемого пространства. В геометрии важно мыслить объем как «величину трех измерений», а не только как площадь поверхности.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— кубический сантиметр, кубический дециметр и кубический метр: см³, дм³, м³. Они связаны соотношениями 1 дм³ = 1000 см³, 1 м³ = 1000 дм³ = 1 000 000 см³.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к бытовым единицам особенно удобны: 1 л = 1 дм³ и 1 мл = 1 см³. Фигуры, равные по форме и размерам, имеют равные объемы — это базовое свойство тел.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227102"/>
            <a:ext cx="4332300" cy="32555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объемов тел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ключевые тела, их формулы и параметры, через которые удобнее всего выражать объем.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формул сводятся к одной идее: объем выражают через площадь основания и высоту либо через радиус (для тел вращения).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Справочный учебный материал по стереометрии (школьный курс).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и куб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прямоугольного параллелепипеда равен произведению его длины, ширины и высоты: V = abc. Эти размеры — взаимно перпендикулярные отрезки, поэтому важно правильно выбрать ребра и не смешивать направления.
</a:t>
            </a:r>
            <a:endParaRPr lang="en-US" sz="1196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все ребра равны, значит формула упрощается до V = a³. Такие выражения применяют при расчетах объема коробок, кабинетов, шкафов, аквариумов и контейнеров. Все измерения должны быть в одинаковых единицах.
</a:t>
            </a:r>
            <a:endParaRPr lang="en-US" sz="1196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объем при увеличении размеров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увеличивать размер куба, объем растет быстрее всего из‑за зависимости от третьей степени ребра. Для тел с постоянным основанием рост линейный.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подчеркивает: даже небольшое изменение линейного размера приводит к заметному изменению объема, особенно у куба.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формулам V = a³ и V = Sосн·h (учебная стереометрия).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как обобщение прямых многогранников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призма помогает решать задачи через план основания: достаточно точно вычислить Sосн и правильно измерить высоту между основаниями. Так геометрия опирается на понятный план и «подъем» объема.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есть удобное свойство: любые сечения плоскостью, параллельной основанию, имеют одинаковую площадь и повторяют «профиль» основания. Это упрощает переход от сечений к объему.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прямых призм высота перпендикулярна основанию, а для наклонных призм ее берут как расстояние между плоскостями оснований по перпендикуляру. Тогда произведение Sосн·h корректно для общего случая.
</a:t>
            </a:r>
            <a:endParaRPr lang="en-US" sz="1144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призмы равен произведению площади основания на высоту: V = Sосн·h. Основание может быть треугольником, четырехугольником или многоугольником — формула остается одной и той же по смыслу.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 смысл формулы одной трети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коэффициент 1/3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пирамиды вычисляют по формуле V = 1/3·Sосн·h. При одинаковых основании и высоте пирамида занимает ровно треть объема соответствующей призмы, что делает коэффициент легко проверяемым.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дает при сравнении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соотношение применяют в задачах на сравнение моделей и на расчет «части тела»: если известны Sосн и h, объем пирамиды определяется однозначно. Формула справедлива и для правильных, и для неправильных пирамид.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объем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распознавания тела к формуле, вычислениям и контролю результата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 конус: сравнение объемов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радиусе основания r и высоте h объем конуса всегда в три раза меньше объема цилиндра. Это следует из различия коэффициента перед πr²h.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ключевую зависимость: общий множитель πr² задает площадь основания, а высота масштабирует объем; коэффициент 1/3 «сжимает» конус.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формулам V цилиндра = πr²h и V конуса = 1/3·πr²h (школьная стереометрия).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и его единственный параметр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шара вычисляют по формуле V = 4/3 · πR³, где R — радиус сферы. Все остальные размеры внутри тела выражаются через R, поэтому модель получается предельно компактной.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 формуле фигурирует только радиус, шар удобно воспринимать как «тело без основания и высоты»: нет отдельных плоскостей, определяющих структуру, важна лишь дистанция до центра.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формула связывают с результатами Архимеда. Шаровые формы встречаются в мячах и каплях жидкости, а также в шарообразных резервуарах и наглядных геометрических моделях.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384110"/>
            <a:ext cx="4332300" cy="27204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вычислении объема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формулами объема чаще всего ошибаются не в математике, а в подстановке величин: путают параметры (диаметр и радиус), теряют множители и неверно выбирают единицы измерения.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возникает из-за невнимательного чтения условия: важно правильно выбрать геометрический параметр, корректно определить высоту и обязательно проверить перевод единиц.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разборы типовых работ учащихся (обобщение без привязки к конкретной выборке)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фигуры и сечения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 простые тела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объем удобно находить, разбивая фигуру на знакомые элементы — призмы, параллелепипеды, цилиндры. Затем их объемы складывают, получая ответ без громоздких «сверхформул».
</a:t>
            </a:r>
            <a:endParaRPr lang="en-US" sz="1146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одного объема из другого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модели есть вырезы, отверстия или углубления, логично вычислить общий объем «с запасом», а затем вычесть объем удаленной части. Так меньше риск потерять деталь.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развертка расчетов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симметрична, сечение и разбиение часто делаются на равные фрагменты. Это позволяет находить один «одинаковый» объем и умножать на число частей, сокращая вычисления.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как способ увидеть скрытое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Плоскости-сечения помогают увидеть скрытые размеры и превратить задачу в сочетание площадей и высот. В результате формулы работают «по частям», а не требуют догадок о структуре тела.
</a:t>
            </a:r>
            <a:endParaRPr lang="en-US" sz="11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объемов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объемы нужны для расчетов количества бетона и кирпича: по размерам элементов находят, сколько материала займет конструкция. Это помогает планировать затраты и избегать недостач.
</a:t>
            </a:r>
            <a:pPr algn="l" indent="0" marL="0">
              <a:lnSpc>
                <a:spcPct val="115000"/>
              </a:lnSpc>
              <a:buNone/>
            </a:pPr>
            <a:r>
              <a:rPr lang="en-US" sz="1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логистике и быту объем определяет вместимость коробок, контейнеров и резервуаров. В физике и химии связь объема с количеством вещества и концентрацией делает геометрию частью реальных измерений.
</a:t>
            </a:r>
            <a:endParaRPr lang="en-US" sz="249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тел с одинаковым основанием и высотой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равных базовых параметрах тела с «вершиной» всегда имеют меньший объем: в пирамиде и конусе он составляет третью часть соответствующего тела без вершины.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единый принцип: объем определяется площадью основания и «коэффициентом» геометрической формы. Это помогает быстро оценивать порядок ответа в задачах.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школьным формулам: Vпризмы = Sосн·h, Vпирамиды = (1/3)Sосн·h, Vцилиндра = πr²h, Vконуса = (1/3)πr²h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215264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70463" y="2935447"/>
            <a:ext cx="290925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объема с массой и плотностью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объема к массе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тела связана с объемом формулой m = ρV. Это означает: зная объем и плотность материала, можно находить массу без прямого взвешивания, если модель соответствует реальному предмету.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плотность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ρ характеризует массу единицы объема. Ее измеряют, например, в кг/м³ или г/см³. Чем больше ρ, тем тяжелее одинаковый по объему материал.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 разными плотностями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m = ρV используют для воды, воздуха, металлов, дерева и строительных материалов. Одинаковый объем может иметь разную массу, поэтому важно выбирать правильное значение плотности.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и физический смысл
</a:t>
            </a:r>
            <a:pPr algn="l" indent="0" marL="0">
              <a:lnSpc>
                <a:spcPct val="9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по объему геометрическая величина получает практическое значение: объем превращается в характеристику количества вещества. Так школьная формула становится основой для инженерных и бытовых расчетов.
</a:t>
            </a:r>
            <a:endParaRPr lang="en-US" sz="12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нужную формулу по виду тела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объема по признакам фигуры и типу основания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19608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 объема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Переводить объем нужно с учетом кубического масштаба: при переходе между см³, дм³ и м³ любая линейная величина возводится в третью степень, а литры соотносятся с дм³ напрямую.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переводе нельзя ограничиваться «одним нулем»: объем меняется в 1000 раз при переходе между см³ и дм³, а литры — это удобные единицы, совпадающие с дм³.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таблицы соответствия единицам измерения объема (стандартные соотношения)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и проверка ответа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задачи на вместимость сосудов, когда по размерам находят объем, и на вычисление неизвестного параметра по заданному объему. Во всех случаях важно сохранять единую систему единиц.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результат полезно через порядок числа: сравните полученный объем с реальными размерами предмета. Если ответ на порядки меньше или больше очевидного, вероятна ошибка в формуле или подстановке.
</a:t>
            </a:r>
            <a:endParaRPr lang="en-US" sz="1287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— различению см³, дм³, м³ и литров. Небрежный перевод почти всегда дает грубый промах, даже если геометрия посчитана верно и высота выбрана корректно.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— мост между геометрией и расчетами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показывает, сколько пространства занимает тело, и выражается в кубических единицах. Рабочая логика темы сводится к выбору фигуры, подходящей формулы, вычислениям и корректному переводу единиц.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2026-05-14T04:24:11Z</dcterms:created>
  <dcterms:modified xsi:type="dcterms:W3CDTF">2026-05-14T04:24:11Z</dcterms:modified>
</cp:coreProperties>
</file>