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удивительные животные с перьями, клювом и крыльями.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птицы?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 можно заметить во дворе, в парке и даже за окном. Они поют, строят гнёзда, растят птенцов и умеют жить рядом с человеком.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вокруг нас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птиц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Перьевой покров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птицы покрыто перьями. Они делают её особенной среди других животных, помогают сохранять тепло и защищают от ветра, дождя и холода.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 вместо зубов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нет зубов, зато есть клюв. Он помогает брать корм, пить воду и даже собирать материалы для гнезда, когда птица строит свой дом.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ноги и крылья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птицы две ноги и крылья. Ноги помогают ходить, прыгать, бегать или плавать, а крылья у многих видов служат для полёта.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и птенцы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откладывают яйца. В них развивается птенец, а после появления на свет он растёт рядом с родителями, пока не станет взрослой птицей.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помогают птицам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9525" y="1652450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Согревают тело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пух и густые перья удерживают тепло, словно тёплая курточка. Поэтому птице легче переживать прохладную погоду и ветреные дни.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839525" y="2489595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летать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перья на крыльях и хвосте помогают птице держаться в воздухе, менять направление и приземляться точнее, чем маленький самолётик.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839538" y="3326729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Защищают от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не только греют, но и защищают от дождя. Вода скатывается по ним, и птица не промокает сразу до косточек.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39525" y="4166383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Бывают очень разными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птиц перья отличаются цветом и узором. Они бывают белыми, серыми, чёрными, жёлтыми и совсем яркими, как маленький праздник природы.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 у каждой птицы свой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56787" y="988525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клюв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 заменяет птице зубы. С его помощью она берёт пищу, пьёт воду, ухаживает за собой и переносит веточки, когда строит гнездо.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015719" y="2416300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воробья клюв короткий и крепкий, у цапли — длинный, а у хищных птиц он острый и загнутый. Форма клюва подсказывает, какую еду любит птица.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738681" y="3826475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помощник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 помогает птице жить в своём мире. Он нужен не только для еды, но и для работы, поэтому у каждой птицы он свой, особенный.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птенца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птица развивается от яйца до взрослой особи.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37399"/>
            <a:ext cx="249000" cy="221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4440" y="1022065"/>
            <a:ext cx="2205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49758" y="2431590"/>
            <a:ext cx="220500" cy="252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двигаются птицы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умеют летать. Лёгкое тело и сильные крылья помогают им подниматься в воздух, быстро менять направление и находить дорогу.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хорошо плавают и отлично чувствуют себя в воде. Их крылья стали похожи на ласты, поэтому они двигаются быстро и уверенно.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Страусы не летают, зато отлично бегают. Сильные ноги помогают им быстро убегать и легко преодолевать большие расстояния по земле.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Лазание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Дятлы цепляются за ствол деревьев и ловко передвигаются по коре. Им помогают крепкие лапы и цепкие пальцы, словно маленькие крючки.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воздухе и на воде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8975" y="1651475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Ловкая ласточка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Ласточка ловит насекомых прямо в полёте. Она быстро меняет направление и словно рисует в небе маленькие зигзаги.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724630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перепонки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Утка плавает по воде легко и спокойно. Между её пальцами есть перепонки, которые помогают грести, как маленькие вёсла.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10292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полёт орла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Орёл может долго парить высоко в небе. Он почти не машет крыльями и внимательно смотрит вниз в поисках добычи.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495966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водоплавающих птиц тело приспособлено к жизни на воде. Им помогают перепонки, плотные перья и умение держаться на поверхности.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27053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26869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3276" y="3135466"/>
            <a:ext cx="1890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0076" y="3150799"/>
            <a:ext cx="249000" cy="2213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питаются птицы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и ягоды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Снегирь любит семена и ягоды, а многие другие птицы тоже охотно их клюют. Такая еда подходит тем, у кого клюв крепкий и удобный.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Синица часто ищет насекомых, особенно летом. Маленькая подвижная птица быстро находит их в траве, на ветках и под корой деревьев.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охота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Сова охотится ночью. Она тихо летает и хорошо видит в темноте, поэтому может поймать мелких животных, когда другие птицы спят.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добыча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птицы едят рыбу или мелких животных. Их питание зависит от места жизни и формы клюва, который помогает добывать подходящую пищу.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и пение птиц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птиц есть свой голос. Он помогает им находить пару, предупреждать соседей и защищать своё место, чтобы никто не занял чужой участок.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Красивое пение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Соловей поёт красиво и долго. Его песня звучит особенно приятно и часто радует людей по вечерам и ночам.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Ворона каркает громко, а кукушка издаёт хорошо узнаваемый крик. По голосу птицу иногда можно узнать даже быстрее, чем по внешнему виду.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сигналы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птиц — это не просто шум. С их помощью птицы общаются, предупреждают об опасности и сообщают друг другу важные новости.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птицы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луг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выбирают леса, опушки и луга. Здесь легко спрятаться, найти семена, насекомых и веточки для гнезда.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рек, озёр и морей живут утки, чайки и другие водные птицы. Им удобно плавать, искать пищу и отдыхать на берегу.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с людьми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птицы давно привыкли жить рядом с человеком. Они селятся в садах, парках, на крышах домов и во дворах.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дереве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Дятлы и многие лесные птицы находят укрытие в стволах, дуплах и густых кронах. Такое жильё защищает их от ветра и врагов.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гнездо для яиц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собирает веточки, траву, мох и мягкий пух, чтобы построить гнездо. В таком доме яйца лежат в тепле и безопасности, а будущим птенцам не страшны ветер и лишний шум.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на страже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птенцы появляются на свет, мама и папа становятся очень занятыми. Они приносят корм, согревают малышей и внимательно следят, чтобы рядом не было опасности. Настоящие семейные дежурные!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урок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Подросшие птенцы учатся открывать клюв, находить пищу и держаться рядом с родителями. Сначала им всё непросто, но постепенно они крепнут, обрастают перьями и готовятся к самостоятельной жизни.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птицы заботятся о потомстве
</a:t>
            </a:r>
            <a:endParaRPr lang="en-US" sz="2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Перелётные и зимующие птицы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9525" y="1652450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перелёт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Перелётные птицы улетают осенью туда, где теплее и легче найти корм. Так они спасаются от холода и долгой нехватки пищи.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839525" y="2489595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путешественники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Скворцы, журавли и ласточки меняют места жизни в зависимости от сезона. Их перелёты помогают пережить зиму и вернуться весной.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839538" y="3326729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Зимовка рядом с домом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Воробьи, синицы и вороны часто остаются рядом с людьми. В городах и сёлах им проще найти укрытие, семена и остатки корма.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39525" y="4166383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стратегии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птицы свой способ пережить холод. Одни улетают далеко, а другие остаются и приспосабливаются к зиме благодаря запасам и помощи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птицы переживают зиму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меняются условия зимой и какие шаги помогают птицам дожить до весны.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люди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8975" y="1651475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уничтожают вредных насекомых и помогают растениям расселяться. Благодаря им в садах и парках становится здоровее и спокойнее, а природа работает как дружная команда.
</a:t>
            </a:r>
            <a:endParaRPr lang="en-US" sz="996" dirty="0"/>
          </a:p>
        </p:txBody>
      </p:sp>
      <p:sp>
        <p:nvSpPr>
          <p:cNvPr id="13" name="Text 3"/>
          <p:cNvSpPr txBox="1"/>
          <p:nvPr/>
        </p:nvSpPr>
        <p:spPr>
          <a:xfrm>
            <a:off x="2724630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Кормушки зимой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людям легко помочь птицам простой кормушкой. Семечки, крупа и несолёные зёрна поддерживают зимующих птиц, когда еду трудно найти под снегом.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10292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Скворечники и домики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некоторых птиц люди делают скворечники и другие искусственные домики. В них удобно жить, прятаться от непогоды и выводить птенцов.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495966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искусстве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часто появляются в сказках, стихах, песнях и рисунках. Они вдохновляют художников, потому что каждая из них движется, поёт и выглядит по-своему.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Сова с огромными глазами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Сова хорошо видит в темноте благодаря большим глазам. Днём она может сидеть тихо и почти не двигаться, а ночью отправляется на охоту. Такой ночной образ жизни делает её очень загадочной.
</a:t>
            </a:r>
            <a:endParaRPr lang="en-US" sz="996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 — крошечный моторчик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 машет крыльями так быстро, что его движения едва заметны. Эта маленькая птица умеет зависать в воздухе, словно остановилась на месте, и аккуратно собирать нектар из цветков.
</a:t>
            </a:r>
            <a:endParaRPr lang="en-US" sz="928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 и павлин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 не летает, зато отлично плавает: его крылья стали похожи на ласты. А павлин поражает ярким хвостом, который раскрывается большим красивым веером.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необычные птицы планеты
</a:t>
            </a:r>
            <a:endParaRPr lang="en-US" sz="20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бережём птиц, мы помогаем сохранить большое природное богатство. Без чистой воды, деревьев и спокойствия им трудно жить и выводить птенцов.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10 000+
</a:t>
            </a:r>
            <a:endParaRPr lang="en-US" sz="7158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птиц известно учёным, и каждому виду нужны чистые, безопасные места для жизни.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числа видов птиц в мире по данным орнитологических справочников и международных природоохранных организаций
</a:t>
            </a:r>
            <a:endParaRPr lang="en-US" sz="55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747" y="723075"/>
            <a:ext cx="4217606" cy="4420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тихо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 к птицам спокойно и не делай резких движений. Тишина помогает увидеть, как они ведут себя естественно, а не улетают при первом шорохе.
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наблюдать издалека, чтобы не мешать птице отдыхать или кормиться. Для этого удобно использовать бинокль — он приближает, но не пугает.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трогай гнездо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брать птенцов в руки, заглядывать в гнездо слишком близко или шуметь рядом. Родители могут испугаться и покинуть потомство.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Запоминай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2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Обращай внимание на цвет перьев, размер, форму клюва и голос. Так наблюдение становится интересной игрой, почти как поиск птицы по её маленькому портрету.
</a:t>
            </a:r>
            <a:endParaRPr lang="en-US" sz="942" dirty="0"/>
          </a:p>
        </p:txBody>
      </p:sp>
      <p:sp>
        <p:nvSpPr>
          <p:cNvPr id="16" name="Text 5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наблюдать за птицами
</a:t>
            </a:r>
            <a:endParaRPr lang="en-US" sz="22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4440" y="1022065"/>
            <a:ext cx="2205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46924"/>
            <a:ext cx="249000" cy="2213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птицу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посмотри, крупная птица или маленькая. Размер помогает отличить воробья от цапли и понять, где птице удобнее жить и добывать пищу.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перьев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часто подсказывает, кто перед нами. У воробья перья коричневые, а у других птиц могут быть серые, белые, чёрные или очень яркие оттенки.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клюва многое рассказывает о птице. Короткий клюв помогает клевать зёрна, длинный — доставать добычу, а загнутый — разрывать пищу.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птицы свой голос: пение, свист, карканье или крик. По нему можно узнать птицу даже тогда, когда она спряталась среди веток.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6563" y="-1925"/>
            <a:ext cx="4215975" cy="51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удивительная часть природы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бывают маленькими и большими, яркими и скромными, певчими и молчаливыми. Если замечать их рядом, природа становится ближе, интереснее и добрее.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2026-05-25T17:56:50Z</dcterms:created>
  <dcterms:modified xsi:type="dcterms:W3CDTF">2026-05-25T17:56:50Z</dcterms:modified>
</cp:coreProperties>
</file>