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сердце»: композиция и система образов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построены конфликт, герои и авторская мысль повести Булгакова?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1920-х в зеркале Булгакова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в послереволюционной Москве сталкиваются дефицит, коммунальный быт и новые социальные лозунги. Через сатиру и фантастику Булгаков задаёт главный вопрос: можно ли изменить человека только внешними мерами?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повести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897550" y="441875"/>
            <a:ext cx="3738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Шарика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Бездомный пёс попадает в дом профессора после случайной встречи на улице. С этого момента начинается цепочка событий, меняющих судьбу героя и весь 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24900" y="1322346"/>
            <a:ext cx="3738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Преображенский решается на операцию, стремясь проверить научную идею. Внешне всё выглядит как победа науки, но вскоре становятся заметны скрытые последствия.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52250" y="2202804"/>
            <a:ext cx="3738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Шарикова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операции возникает Полиграф Полиграфович Шариков. Он быстро привыкает к новой роли, но не усваивает ни культуры, ни ответственности.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79600" y="3083262"/>
            <a:ext cx="3738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 вступает в столкновение с профессором, жильцами дома и домкомом. Бытовой спор превращается в серьёзный моральный и социальный кризис.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06950" y="3963708"/>
            <a:ext cx="3738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исходному состоянию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операция завершает историю и возвращает прежний порядок. Финал подчёркивает цену вмешательства в природу человека без нравственной основы.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этапы и узлы композиции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научный опыт приводит к кризису в доме профессора.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пространства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мир хаоса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Москва показана через тесноту, очереди, грубые разговоры и коммунальные споры. Этот фон сразу создаёт ощущение беспокойства и неустроенности.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как мир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Преображенского выглядит иначе: здесь важны чистота, тишина, привычный распорядок и уважение к труду. Контраст помогает увидеть, что дом профессора — остров культуры среди общего беспорядка.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Филипп Филиппович Преображенский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Преображенский — выдающийся хирург, который ценит точность, знание и профессиональную дисциплину. Он привык отвечать за свои решения и не терпит небрежности.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точна, иронична и запоминается афористичными выражениями. Через это Булгаков показывает ум, наблюдательность и сильный характер героя.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профессор ошибается там, где наука сталкивается с нравственностью. Он недооценивает, что одного медицинского успеха недостаточно для создания настоящего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04219"/>
            <a:ext cx="415500" cy="36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692" y="2183086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Борменталь: наблюдатель и помощник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науке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Борменталь честно относится к работе и помогает профессору не только в операции, но и в анализе её последствий. Он понимает, что эксперимент требует ответственности.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 деталям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замечает изменения в поведении Шарикова раньше многих других. Его наблюдения помогают читателю увидеть, как быстро растёт угроза в доме.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Борменталь не просто исполнитель, а человек с внутренней собранностью. Он уважает знания, умеет сомневаться и готов отвечать за результат вместе с профессором.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спор идёт не только о быте, но и о способе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домком опирается на формальные правила, тем резче выделяется мир профессора как пространство ответственности и культуры.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М.А. Булгакова «Собачье сердце», сопоставление образов Преображенского и Швондера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повести: сравнение ценностей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до превращения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— не просто уличный пёс, а наблюдательный и сообразительный герой. Он умеет замечать людей, их жестокость и редкие проявления доброты.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улице делает его осторожным и благодарным за любую заботу. Холод, голод и опасность формируют в нём сильный инстинкт выживания.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взгляд Шарика помогает увидеть город глазами слабого существа. Благодаря этому читатель особенно остро чувствует несправедливость и бесчеловечность окружающего мира.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вызывает сочувствие и служит важным контрастом Шарикову. Между ними один и тот же персонаж, но совсем разный нравственный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Полиграф Полиграфович Шариков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 появляется как результат неудачного опыта, но быстро начинает вести себя самоуверенно и грубо. Он легко перенимает плохие привычки и не стремится меняться.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показывают зависть, леность, хамство и склонность к конфликту. Особенно опасно то, что он не чувствует собственной ответственности за слова и действия.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подчёркивает: внешне стать человеком недостаточно. Без воспитания, культуры и совести новое имя не делает героя ни умнее, ни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герои распределены по сторонам главного конфликта и какую функцию они выполняют в развитии сюжета.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героями помогают увидеть главный спор повести: культура и ответственность против хаоса, давления и духовной пустоты.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М.А. Булгакова «Собачье сердце»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персонажей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и домком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говорит языком собраний, протоколов и лозунгов, но за внешней правильностью у него нет ни широты взгляда, ни уважения к личности человека.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Домком в повести действует как коллективная сила, которая давит на жильцов и пытается подчинить быт строгим правилам, не учитывая здравый смысл.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Швондера с Преображенским показывает, что формальная власть легко вступает в конфликт с живой мыслью, профессионализмом и личной ответственностью.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внешний рост, а усиление дурных качеств, когда свобода не сопровождается воспитанием и внутренними правилами.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движение к нравственному падению: чем больше власти и самоуверенности у героя, тем разрушительнее его поступки.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М.А. Булгакова «Собачье сердце»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Шариков на протяжении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сатиры в повести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соединяет гротеск и иронию, поэтому смешные эпизоды сразу вызывают тревогу. Комический эффект помогает увидеть опасность грубости, невежества и самоуверенности.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детали, говорящие фамилии и резкие контрасты делают мир повести очень узнаваемым. Обычные предметы и разговоры превращаются в средство сатирического разоблачения.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Булгакова никогда не пустой: за ним стоит серьёзный вопрос о том, можно ли менять человека только приказом, без воспитания и внутренней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образов Шарика и Шарикова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и внимательный Шарик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операции Шарик живёт на улице, но остаётся наблюдательным и благодарным. Он быстро замечает добро и зло, запоминает людей и искренне тянется к теплу. В его образе есть живость, осторожность и способность к привязанности.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Грубый и самоуверенный Шариков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превращения появляется совсем другой персонаж: резкий, ленивый, агрессивный. Шариков требует для себя удобств, легко ссорится с окружающими и не умеет отвечать за свои поступки. На иллюстрации это можно показать через напряжённую позу и жёсткий взгляд.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в доме Преображенского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 повести М.А. Булгакова «Собачье сердце»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и их роль в раскрытии темы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 и Дарья Петровна поддерживают чистоту, порядок и привычный уклад квартиры, благодаря чему дом профессора выглядит устойчивым на фоне общего городского беспорядка.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и бытовые персонажи показывают повседневную жизнь дома: кто-то помогает, кто-то мешает, а кто-то просто становится свидетелем странных перемен.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Жильцы, посетители и представители домкома расширяют социальный фон повести и помогают увидеть, как по-разному люди реагируют на власть, новизну и ответственность.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образам сатира становится объёмнее: Булгаков показывает не только главных героев, но и целую среду, в которой проявляются характеры и привычки.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какую идею воплощает каждый персонаж и почему его роль важна для конфликта повести.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строится на противопоставлениях: одни герои защищают культуру и порядок, другие показывают силу невежества, давления и разрушения.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М.А. Булгакова «Собачье сердце»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ключевых персонажей в системе образов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связан с созданием текста, в котором особенно ясно звучит мысль о необходимости внутренней работы над собой.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Булгаков написал повесть и обозначил главный вопрос: что важнее — внешнее превращение или воспитание личности.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М.А. Булгаков, повесть «Собачье сердце»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раскрывают композиция и система образов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что без воспитания и нравственной ответственности любое быстрое преобразование оборачивается хаосом. Именно поэтому повесть остаётся точным и важным разговором о человеке.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2026-05-22T20:06:04Z</dcterms:created>
  <dcterms:modified xsi:type="dcterms:W3CDTF">2026-05-22T20:06:04Z</dcterms:modified>
</cp:coreProperties>
</file>